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30275213" cy="42803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9" d="100"/>
          <a:sy n="19" d="100"/>
        </p:scale>
        <p:origin x="298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4BBD9-2A89-4087-8AF2-E26A1E92A13B}" type="datetimeFigureOut">
              <a:rPr lang="ko-KR" altLang="en-US" smtClean="0"/>
              <a:t>2022-10-19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4DD25-490A-4BAF-85BB-2B46A1A6B7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6291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4BBD9-2A89-4087-8AF2-E26A1E92A13B}" type="datetimeFigureOut">
              <a:rPr lang="ko-KR" altLang="en-US" smtClean="0"/>
              <a:t>2022-10-19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4DD25-490A-4BAF-85BB-2B46A1A6B7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4315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4BBD9-2A89-4087-8AF2-E26A1E92A13B}" type="datetimeFigureOut">
              <a:rPr lang="ko-KR" altLang="en-US" smtClean="0"/>
              <a:t>2022-10-19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4DD25-490A-4BAF-85BB-2B46A1A6B7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85629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4BBD9-2A89-4087-8AF2-E26A1E92A13B}" type="datetimeFigureOut">
              <a:rPr lang="ko-KR" altLang="en-US" smtClean="0"/>
              <a:t>2022-10-19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4DD25-490A-4BAF-85BB-2B46A1A6B7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6640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4BBD9-2A89-4087-8AF2-E26A1E92A13B}" type="datetimeFigureOut">
              <a:rPr lang="ko-KR" altLang="en-US" smtClean="0"/>
              <a:t>2022-10-19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4DD25-490A-4BAF-85BB-2B46A1A6B7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31809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4BBD9-2A89-4087-8AF2-E26A1E92A13B}" type="datetimeFigureOut">
              <a:rPr lang="ko-KR" altLang="en-US" smtClean="0"/>
              <a:t>2022-10-19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4DD25-490A-4BAF-85BB-2B46A1A6B7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9908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4BBD9-2A89-4087-8AF2-E26A1E92A13B}" type="datetimeFigureOut">
              <a:rPr lang="ko-KR" altLang="en-US" smtClean="0"/>
              <a:t>2022-10-19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4DD25-490A-4BAF-85BB-2B46A1A6B7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7541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4BBD9-2A89-4087-8AF2-E26A1E92A13B}" type="datetimeFigureOut">
              <a:rPr lang="ko-KR" altLang="en-US" smtClean="0"/>
              <a:t>2022-10-19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4DD25-490A-4BAF-85BB-2B46A1A6B7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8013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4BBD9-2A89-4087-8AF2-E26A1E92A13B}" type="datetimeFigureOut">
              <a:rPr lang="ko-KR" altLang="en-US" smtClean="0"/>
              <a:t>2022-10-19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4DD25-490A-4BAF-85BB-2B46A1A6B7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6402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4BBD9-2A89-4087-8AF2-E26A1E92A13B}" type="datetimeFigureOut">
              <a:rPr lang="ko-KR" altLang="en-US" smtClean="0"/>
              <a:t>2022-10-19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4DD25-490A-4BAF-85BB-2B46A1A6B7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971666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4BBD9-2A89-4087-8AF2-E26A1E92A13B}" type="datetimeFigureOut">
              <a:rPr lang="ko-KR" altLang="en-US" smtClean="0"/>
              <a:t>2022-10-19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4DD25-490A-4BAF-85BB-2B46A1A6B7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9379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34BBD9-2A89-4087-8AF2-E26A1E92A13B}" type="datetimeFigureOut">
              <a:rPr lang="ko-KR" altLang="en-US" smtClean="0"/>
              <a:t>2022-10-19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C4DD25-490A-4BAF-85BB-2B46A1A6B7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5255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027487" rtl="0" eaLnBrk="1" latinLnBrk="1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1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0275213" cy="4280099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663602" y="6074131"/>
            <a:ext cx="1080799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5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아이템명</a:t>
            </a:r>
            <a:r>
              <a:rPr lang="en-US" altLang="ko-KR" sz="115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고딕 Std B" panose="020B0800000000000000" pitchFamily="34" charset="-127"/>
                <a:ea typeface="Adobe 고딕 Std B" panose="020B0800000000000000" pitchFamily="34" charset="-127"/>
              </a:rPr>
              <a:t>(</a:t>
            </a:r>
            <a:r>
              <a:rPr lang="ko-KR" altLang="en-US" sz="115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예</a:t>
            </a:r>
            <a:r>
              <a:rPr lang="en-US" altLang="ko-KR" sz="115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고딕 Std B" panose="020B0800000000000000" pitchFamily="34" charset="-127"/>
                <a:ea typeface="Adobe 고딕 Std B" panose="020B0800000000000000" pitchFamily="34" charset="-127"/>
              </a:rPr>
              <a:t>)</a:t>
            </a:r>
            <a:endParaRPr lang="ko-KR" altLang="en-US" sz="115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16327912" y="4979547"/>
            <a:ext cx="11950229" cy="4927838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0" b="1" dirty="0" err="1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팀명</a:t>
            </a:r>
            <a:r>
              <a:rPr lang="en-US" altLang="ko-KR" sz="8000" b="1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: </a:t>
            </a:r>
            <a:r>
              <a:rPr lang="ko-KR" altLang="en-US" sz="8000" b="1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인공위성</a:t>
            </a:r>
            <a:r>
              <a:rPr lang="en-US" altLang="ko-KR" sz="8000" b="1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(</a:t>
            </a:r>
            <a:r>
              <a:rPr lang="ko-KR" altLang="en-US" sz="8000" b="1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예</a:t>
            </a:r>
            <a:r>
              <a:rPr lang="en-US" altLang="ko-KR" sz="8000" b="1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)</a:t>
            </a:r>
          </a:p>
          <a:p>
            <a:pPr algn="ctr"/>
            <a:endParaRPr lang="en-US" altLang="ko-KR" sz="8000" b="1" dirty="0" smtClean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  <a:p>
            <a:pPr algn="ctr"/>
            <a:r>
              <a:rPr lang="ko-KR" altLang="en-US" sz="6600" b="1" dirty="0" err="1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폴리텍</a:t>
            </a:r>
            <a:r>
              <a:rPr lang="ko-KR" altLang="en-US" sz="6600" b="1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 </a:t>
            </a:r>
            <a:r>
              <a:rPr lang="ko-KR" altLang="en-US" sz="6600" b="1" dirty="0" err="1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성남캠퍼스</a:t>
            </a:r>
            <a:endParaRPr lang="en-US" altLang="ko-KR" sz="6600" b="1" dirty="0" smtClean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  <a:p>
            <a:pPr algn="ctr"/>
            <a:r>
              <a:rPr lang="ko-KR" altLang="en-US" sz="5400" b="1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팀원</a:t>
            </a:r>
            <a:r>
              <a:rPr lang="en-US" altLang="ko-KR" sz="5400" b="1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: </a:t>
            </a:r>
            <a:r>
              <a:rPr lang="ko-KR" altLang="en-US" sz="5400" b="1" dirty="0" err="1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김샛별</a:t>
            </a:r>
            <a:r>
              <a:rPr lang="en-US" altLang="ko-KR" sz="5400" b="1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 </a:t>
            </a:r>
            <a:r>
              <a:rPr lang="ko-KR" altLang="en-US" sz="5400" b="1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이우주</a:t>
            </a:r>
            <a:r>
              <a:rPr lang="en-US" altLang="ko-KR" sz="5400" b="1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 </a:t>
            </a:r>
            <a:r>
              <a:rPr lang="ko-KR" altLang="en-US" sz="5400" b="1" dirty="0" err="1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박별님</a:t>
            </a:r>
            <a:r>
              <a:rPr lang="en-US" altLang="ko-KR" sz="5400" b="1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 </a:t>
            </a:r>
            <a:r>
              <a:rPr lang="ko-KR" altLang="en-US" sz="5400" b="1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은하수</a:t>
            </a:r>
            <a:endParaRPr lang="ko-KR" altLang="en-US" sz="5400" b="1" dirty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3371602" y="13088422"/>
            <a:ext cx="736457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ko-KR" altLang="en-US" sz="5400" b="1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아이디어 컨셉</a:t>
            </a:r>
            <a:endParaRPr lang="en-US" altLang="ko-KR" sz="5400" b="1" dirty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18002002" y="13088422"/>
            <a:ext cx="736457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ko-KR" altLang="en-US" sz="5400" b="1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마케팅</a:t>
            </a:r>
            <a:r>
              <a:rPr lang="en-US" altLang="ko-KR" sz="5400" b="1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(</a:t>
            </a:r>
            <a:r>
              <a:rPr lang="ko-KR" altLang="en-US" sz="5400" b="1" dirty="0" err="1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핵심고객</a:t>
            </a:r>
            <a:r>
              <a:rPr lang="en-US" altLang="ko-KR" sz="5400" b="1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)</a:t>
            </a:r>
            <a:endParaRPr lang="en-US" altLang="ko-KR" sz="5400" b="1" dirty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3663602" y="22635442"/>
            <a:ext cx="736457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ko-KR" altLang="en-US" sz="5400" b="1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주요 서비스</a:t>
            </a:r>
            <a:endParaRPr lang="en-US" altLang="ko-KR" sz="5400" b="1" dirty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18002002" y="22635442"/>
            <a:ext cx="736457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ko-KR" altLang="en-US" sz="5400" b="1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기대 효과</a:t>
            </a:r>
            <a:endParaRPr lang="en-US" altLang="ko-KR" sz="5400" b="1" dirty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3663602" y="33252642"/>
            <a:ext cx="736457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ko-KR" altLang="en-US" sz="5400" b="1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기타 참고자료</a:t>
            </a:r>
            <a:endParaRPr lang="en-US" altLang="ko-KR" sz="5400" b="1" dirty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12115720" y="17192789"/>
            <a:ext cx="736457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ko-KR" altLang="en-US" sz="5400" b="1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그림 삽입</a:t>
            </a:r>
            <a:endParaRPr lang="en-US" altLang="ko-KR" sz="5400" b="1" dirty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10363200" y="27154765"/>
            <a:ext cx="944069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 algn="ctr">
              <a:buFont typeface="Wingdings" panose="05000000000000000000" pitchFamily="2" charset="2"/>
              <a:buChar char="§"/>
            </a:pPr>
            <a:r>
              <a:rPr lang="en-US" altLang="ko-KR" sz="5400" b="1" i="1" dirty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A0 1</a:t>
            </a:r>
            <a:r>
              <a:rPr lang="ko-KR" altLang="en-US" sz="5400" b="1" i="1" dirty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장 </a:t>
            </a:r>
            <a:r>
              <a:rPr lang="ko-KR" altLang="en-US" sz="5400" b="1" i="1" dirty="0" smtClean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으로 전체적으로 자유롭게 작성</a:t>
            </a:r>
            <a:endParaRPr lang="en-US" altLang="ko-KR" sz="5400" b="1" i="1" dirty="0">
              <a:solidFill>
                <a:srgbClr val="FF0000"/>
              </a:solidFill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573243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376</TotalTime>
  <Words>42</Words>
  <Application>Microsoft Office PowerPoint</Application>
  <PresentationFormat>사용자 지정</PresentationFormat>
  <Paragraphs>12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8" baseType="lpstr">
      <vt:lpstr>Adobe 고딕 Std B</vt:lpstr>
      <vt:lpstr>맑은 고딕</vt:lpstr>
      <vt:lpstr>Arial</vt:lpstr>
      <vt:lpstr>Calibri</vt:lpstr>
      <vt:lpstr>Calibri Light</vt:lpstr>
      <vt:lpstr>Wingdings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KOPO</dc:creator>
  <cp:lastModifiedBy>KOPO</cp:lastModifiedBy>
  <cp:revision>6</cp:revision>
  <dcterms:created xsi:type="dcterms:W3CDTF">2022-10-19T00:14:18Z</dcterms:created>
  <dcterms:modified xsi:type="dcterms:W3CDTF">2022-10-19T12:19:38Z</dcterms:modified>
</cp:coreProperties>
</file>