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6" r:id="rId3"/>
    <p:sldId id="257" r:id="rId4"/>
  </p:sldIdLst>
  <p:sldSz cx="30243463" cy="42845038"/>
  <p:notesSz cx="6858000" cy="9144000"/>
  <p:defaultTextStyle>
    <a:defPPr>
      <a:defRPr lang="ko-KR"/>
    </a:defPPr>
    <a:lvl1pPr marL="0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1pPr>
    <a:lvl2pPr marL="2221277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2pPr>
    <a:lvl3pPr marL="4442550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3pPr>
    <a:lvl4pPr marL="6663827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4pPr>
    <a:lvl5pPr marL="8885104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5pPr>
    <a:lvl6pPr marL="11106376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6pPr>
    <a:lvl7pPr marL="13327653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7pPr>
    <a:lvl8pPr marL="15548926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8pPr>
    <a:lvl9pPr marL="17770203" algn="l" defTabSz="4442550" rtl="0" eaLnBrk="1" latinLnBrk="1" hangingPunct="1">
      <a:defRPr sz="8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493">
          <p15:clr>
            <a:srgbClr val="A4A3A4"/>
          </p15:clr>
        </p15:guide>
        <p15:guide id="2" pos="952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06" y="90"/>
      </p:cViewPr>
      <p:guideLst>
        <p:guide orient="horz" pos="13493"/>
        <p:guide pos="952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262" y="7011912"/>
            <a:ext cx="25706945" cy="14916421"/>
          </a:xfrm>
        </p:spPr>
        <p:txBody>
          <a:bodyPr anchor="b"/>
          <a:lstStyle>
            <a:lvl1pPr algn="ctr">
              <a:defRPr sz="221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436" y="22503569"/>
            <a:ext cx="22682596" cy="10344297"/>
          </a:xfrm>
        </p:spPr>
        <p:txBody>
          <a:bodyPr/>
          <a:lstStyle>
            <a:lvl1pPr marL="0" indent="0" algn="ctr">
              <a:buNone/>
              <a:defRPr sz="8900"/>
            </a:lvl1pPr>
            <a:lvl2pPr marL="1686716" indent="0" algn="ctr">
              <a:buNone/>
              <a:defRPr sz="7400"/>
            </a:lvl2pPr>
            <a:lvl3pPr marL="3373431" indent="0" algn="ctr">
              <a:buNone/>
              <a:defRPr sz="6600"/>
            </a:lvl3pPr>
            <a:lvl4pPr marL="5060151" indent="0" algn="ctr">
              <a:buNone/>
              <a:defRPr sz="5900"/>
            </a:lvl4pPr>
            <a:lvl5pPr marL="6746867" indent="0" algn="ctr">
              <a:buNone/>
              <a:defRPr sz="5900"/>
            </a:lvl5pPr>
            <a:lvl6pPr marL="8433582" indent="0" algn="ctr">
              <a:buNone/>
              <a:defRPr sz="5900"/>
            </a:lvl6pPr>
            <a:lvl7pPr marL="10120298" indent="0" algn="ctr">
              <a:buNone/>
              <a:defRPr sz="5900"/>
            </a:lvl7pPr>
            <a:lvl8pPr marL="11807018" indent="0" algn="ctr">
              <a:buNone/>
              <a:defRPr sz="5900"/>
            </a:lvl8pPr>
            <a:lvl9pPr marL="13493733" indent="0" algn="ctr">
              <a:buNone/>
              <a:defRPr sz="59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683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812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2984" y="2281104"/>
            <a:ext cx="6521247" cy="3630918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241" y="2281104"/>
            <a:ext cx="19185698" cy="3630918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39288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737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489" y="10681520"/>
            <a:ext cx="26084988" cy="17822341"/>
          </a:xfrm>
        </p:spPr>
        <p:txBody>
          <a:bodyPr anchor="b"/>
          <a:lstStyle>
            <a:lvl1pPr>
              <a:defRPr sz="221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489" y="28672470"/>
            <a:ext cx="26084988" cy="9372348"/>
          </a:xfrm>
        </p:spPr>
        <p:txBody>
          <a:bodyPr/>
          <a:lstStyle>
            <a:lvl1pPr marL="0" indent="0">
              <a:buNone/>
              <a:defRPr sz="8900">
                <a:solidFill>
                  <a:schemeClr val="tx1"/>
                </a:solidFill>
              </a:defRPr>
            </a:lvl1pPr>
            <a:lvl2pPr marL="1686716" indent="0">
              <a:buNone/>
              <a:defRPr sz="7400">
                <a:solidFill>
                  <a:schemeClr val="tx1">
                    <a:tint val="75000"/>
                  </a:schemeClr>
                </a:solidFill>
              </a:defRPr>
            </a:lvl2pPr>
            <a:lvl3pPr marL="3373431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3pPr>
            <a:lvl4pPr marL="5060151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4pPr>
            <a:lvl5pPr marL="6746867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5pPr>
            <a:lvl6pPr marL="8433582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6pPr>
            <a:lvl7pPr marL="10120298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7pPr>
            <a:lvl8pPr marL="11807018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8pPr>
            <a:lvl9pPr marL="13493733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655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240" y="11405509"/>
            <a:ext cx="12853472" cy="271847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10751" y="11405509"/>
            <a:ext cx="12853472" cy="27184783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865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176" y="2281110"/>
            <a:ext cx="26084988" cy="828139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3181" y="10502989"/>
            <a:ext cx="12794399" cy="5147353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86716" indent="0">
              <a:buNone/>
              <a:defRPr sz="7400" b="1"/>
            </a:lvl2pPr>
            <a:lvl3pPr marL="3373431" indent="0">
              <a:buNone/>
              <a:defRPr sz="6600" b="1"/>
            </a:lvl3pPr>
            <a:lvl4pPr marL="5060151" indent="0">
              <a:buNone/>
              <a:defRPr sz="5900" b="1"/>
            </a:lvl4pPr>
            <a:lvl5pPr marL="6746867" indent="0">
              <a:buNone/>
              <a:defRPr sz="5900" b="1"/>
            </a:lvl5pPr>
            <a:lvl6pPr marL="8433582" indent="0">
              <a:buNone/>
              <a:defRPr sz="5900" b="1"/>
            </a:lvl6pPr>
            <a:lvl7pPr marL="10120298" indent="0">
              <a:buNone/>
              <a:defRPr sz="5900" b="1"/>
            </a:lvl7pPr>
            <a:lvl8pPr marL="11807018" indent="0">
              <a:buNone/>
              <a:defRPr sz="5900" b="1"/>
            </a:lvl8pPr>
            <a:lvl9pPr marL="13493733" indent="0">
              <a:buNone/>
              <a:defRPr sz="5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3181" y="15650344"/>
            <a:ext cx="12794399" cy="2301929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10758" y="10502989"/>
            <a:ext cx="12857413" cy="5147353"/>
          </a:xfrm>
        </p:spPr>
        <p:txBody>
          <a:bodyPr anchor="b"/>
          <a:lstStyle>
            <a:lvl1pPr marL="0" indent="0">
              <a:buNone/>
              <a:defRPr sz="8900" b="1"/>
            </a:lvl1pPr>
            <a:lvl2pPr marL="1686716" indent="0">
              <a:buNone/>
              <a:defRPr sz="7400" b="1"/>
            </a:lvl2pPr>
            <a:lvl3pPr marL="3373431" indent="0">
              <a:buNone/>
              <a:defRPr sz="6600" b="1"/>
            </a:lvl3pPr>
            <a:lvl4pPr marL="5060151" indent="0">
              <a:buNone/>
              <a:defRPr sz="5900" b="1"/>
            </a:lvl4pPr>
            <a:lvl5pPr marL="6746867" indent="0">
              <a:buNone/>
              <a:defRPr sz="5900" b="1"/>
            </a:lvl5pPr>
            <a:lvl6pPr marL="8433582" indent="0">
              <a:buNone/>
              <a:defRPr sz="5900" b="1"/>
            </a:lvl6pPr>
            <a:lvl7pPr marL="10120298" indent="0">
              <a:buNone/>
              <a:defRPr sz="5900" b="1"/>
            </a:lvl7pPr>
            <a:lvl8pPr marL="11807018" indent="0">
              <a:buNone/>
              <a:defRPr sz="5900" b="1"/>
            </a:lvl8pPr>
            <a:lvl9pPr marL="13493733" indent="0">
              <a:buNone/>
              <a:defRPr sz="59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10758" y="15650344"/>
            <a:ext cx="12857413" cy="23019292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02468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824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23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176" y="2856337"/>
            <a:ext cx="9754304" cy="9997174"/>
          </a:xfrm>
        </p:spPr>
        <p:txBody>
          <a:bodyPr anchor="b"/>
          <a:lstStyle>
            <a:lvl1pPr>
              <a:defRPr sz="11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7416" y="6168902"/>
            <a:ext cx="15310751" cy="30447747"/>
          </a:xfrm>
        </p:spPr>
        <p:txBody>
          <a:bodyPr/>
          <a:lstStyle>
            <a:lvl1pPr>
              <a:defRPr sz="11800"/>
            </a:lvl1pPr>
            <a:lvl2pPr>
              <a:defRPr sz="10300"/>
            </a:lvl2pPr>
            <a:lvl3pPr>
              <a:defRPr sz="8900"/>
            </a:lvl3pPr>
            <a:lvl4pPr>
              <a:defRPr sz="7400"/>
            </a:lvl4pPr>
            <a:lvl5pPr>
              <a:defRPr sz="7400"/>
            </a:lvl5pPr>
            <a:lvl6pPr>
              <a:defRPr sz="7400"/>
            </a:lvl6pPr>
            <a:lvl7pPr>
              <a:defRPr sz="7400"/>
            </a:lvl7pPr>
            <a:lvl8pPr>
              <a:defRPr sz="7400"/>
            </a:lvl8pPr>
            <a:lvl9pPr>
              <a:defRPr sz="74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3176" y="12853511"/>
            <a:ext cx="9754304" cy="23812721"/>
          </a:xfrm>
        </p:spPr>
        <p:txBody>
          <a:bodyPr/>
          <a:lstStyle>
            <a:lvl1pPr marL="0" indent="0">
              <a:buNone/>
              <a:defRPr sz="5900"/>
            </a:lvl1pPr>
            <a:lvl2pPr marL="1686716" indent="0">
              <a:buNone/>
              <a:defRPr sz="5200"/>
            </a:lvl2pPr>
            <a:lvl3pPr marL="3373431" indent="0">
              <a:buNone/>
              <a:defRPr sz="4400"/>
            </a:lvl3pPr>
            <a:lvl4pPr marL="5060151" indent="0">
              <a:buNone/>
              <a:defRPr sz="3700"/>
            </a:lvl4pPr>
            <a:lvl5pPr marL="6746867" indent="0">
              <a:buNone/>
              <a:defRPr sz="3700"/>
            </a:lvl5pPr>
            <a:lvl6pPr marL="8433582" indent="0">
              <a:buNone/>
              <a:defRPr sz="3700"/>
            </a:lvl6pPr>
            <a:lvl7pPr marL="10120298" indent="0">
              <a:buNone/>
              <a:defRPr sz="3700"/>
            </a:lvl7pPr>
            <a:lvl8pPr marL="11807018" indent="0">
              <a:buNone/>
              <a:defRPr sz="3700"/>
            </a:lvl8pPr>
            <a:lvl9pPr marL="13493733" indent="0">
              <a:buNone/>
              <a:defRPr sz="37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81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3176" y="2856337"/>
            <a:ext cx="9754304" cy="9997174"/>
          </a:xfrm>
        </p:spPr>
        <p:txBody>
          <a:bodyPr anchor="b"/>
          <a:lstStyle>
            <a:lvl1pPr>
              <a:defRPr sz="118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7416" y="6168902"/>
            <a:ext cx="15310751" cy="30447747"/>
          </a:xfrm>
        </p:spPr>
        <p:txBody>
          <a:bodyPr anchor="t"/>
          <a:lstStyle>
            <a:lvl1pPr marL="0" indent="0">
              <a:buNone/>
              <a:defRPr sz="11800"/>
            </a:lvl1pPr>
            <a:lvl2pPr marL="1686716" indent="0">
              <a:buNone/>
              <a:defRPr sz="10300"/>
            </a:lvl2pPr>
            <a:lvl3pPr marL="3373431" indent="0">
              <a:buNone/>
              <a:defRPr sz="8900"/>
            </a:lvl3pPr>
            <a:lvl4pPr marL="5060151" indent="0">
              <a:buNone/>
              <a:defRPr sz="7400"/>
            </a:lvl4pPr>
            <a:lvl5pPr marL="6746867" indent="0">
              <a:buNone/>
              <a:defRPr sz="7400"/>
            </a:lvl5pPr>
            <a:lvl6pPr marL="8433582" indent="0">
              <a:buNone/>
              <a:defRPr sz="7400"/>
            </a:lvl6pPr>
            <a:lvl7pPr marL="10120298" indent="0">
              <a:buNone/>
              <a:defRPr sz="7400"/>
            </a:lvl7pPr>
            <a:lvl8pPr marL="11807018" indent="0">
              <a:buNone/>
              <a:defRPr sz="7400"/>
            </a:lvl8pPr>
            <a:lvl9pPr marL="13493733" indent="0">
              <a:buNone/>
              <a:defRPr sz="74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3176" y="12853511"/>
            <a:ext cx="9754304" cy="23812721"/>
          </a:xfrm>
        </p:spPr>
        <p:txBody>
          <a:bodyPr/>
          <a:lstStyle>
            <a:lvl1pPr marL="0" indent="0">
              <a:buNone/>
              <a:defRPr sz="5900"/>
            </a:lvl1pPr>
            <a:lvl2pPr marL="1686716" indent="0">
              <a:buNone/>
              <a:defRPr sz="5200"/>
            </a:lvl2pPr>
            <a:lvl3pPr marL="3373431" indent="0">
              <a:buNone/>
              <a:defRPr sz="4400"/>
            </a:lvl3pPr>
            <a:lvl4pPr marL="5060151" indent="0">
              <a:buNone/>
              <a:defRPr sz="3700"/>
            </a:lvl4pPr>
            <a:lvl5pPr marL="6746867" indent="0">
              <a:buNone/>
              <a:defRPr sz="3700"/>
            </a:lvl5pPr>
            <a:lvl6pPr marL="8433582" indent="0">
              <a:buNone/>
              <a:defRPr sz="3700"/>
            </a:lvl6pPr>
            <a:lvl7pPr marL="10120298" indent="0">
              <a:buNone/>
              <a:defRPr sz="3700"/>
            </a:lvl7pPr>
            <a:lvl8pPr marL="11807018" indent="0">
              <a:buNone/>
              <a:defRPr sz="3700"/>
            </a:lvl8pPr>
            <a:lvl9pPr marL="13493733" indent="0">
              <a:buNone/>
              <a:defRPr sz="37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6006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240" y="2281110"/>
            <a:ext cx="26084988" cy="8281395"/>
          </a:xfrm>
          <a:prstGeom prst="rect">
            <a:avLst/>
          </a:prstGeom>
        </p:spPr>
        <p:txBody>
          <a:bodyPr vert="horz" lIns="408060" tIns="204030" rIns="408060" bIns="20403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240" y="11405509"/>
            <a:ext cx="26084988" cy="27184783"/>
          </a:xfrm>
          <a:prstGeom prst="rect">
            <a:avLst/>
          </a:prstGeom>
        </p:spPr>
        <p:txBody>
          <a:bodyPr vert="horz" lIns="408060" tIns="204030" rIns="408060" bIns="20403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241" y="39711012"/>
            <a:ext cx="6804780" cy="2281101"/>
          </a:xfrm>
          <a:prstGeom prst="rect">
            <a:avLst/>
          </a:prstGeom>
        </p:spPr>
        <p:txBody>
          <a:bodyPr vert="horz" lIns="408060" tIns="204030" rIns="408060" bIns="204030" rtlCol="0" anchor="ctr"/>
          <a:lstStyle>
            <a:lvl1pPr algn="l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F2C25-EAF3-4EC1-90A1-A8CABF6551BE}" type="datetimeFigureOut">
              <a:rPr lang="ko-KR" altLang="en-US" smtClean="0"/>
              <a:t>2021-10-14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8150" y="39711012"/>
            <a:ext cx="10207168" cy="2281101"/>
          </a:xfrm>
          <a:prstGeom prst="rect">
            <a:avLst/>
          </a:prstGeom>
        </p:spPr>
        <p:txBody>
          <a:bodyPr vert="horz" lIns="408060" tIns="204030" rIns="408060" bIns="204030" rtlCol="0" anchor="ctr"/>
          <a:lstStyle>
            <a:lvl1pPr algn="ct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9446" y="39711012"/>
            <a:ext cx="6804780" cy="2281101"/>
          </a:xfrm>
          <a:prstGeom prst="rect">
            <a:avLst/>
          </a:prstGeom>
        </p:spPr>
        <p:txBody>
          <a:bodyPr vert="horz" lIns="408060" tIns="204030" rIns="408060" bIns="204030" rtlCol="0" anchor="ctr"/>
          <a:lstStyle>
            <a:lvl1pPr algn="r">
              <a:defRPr sz="4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A7F313-C6A1-402B-8461-58A4021CF08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740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373431" rtl="0" eaLnBrk="1" latinLnBrk="1" hangingPunct="1">
        <a:lnSpc>
          <a:spcPct val="90000"/>
        </a:lnSpc>
        <a:spcBef>
          <a:spcPct val="0"/>
        </a:spcBef>
        <a:buNone/>
        <a:defRPr sz="16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43360" indent="-843360" algn="l" defTabSz="3373431" rtl="0" eaLnBrk="1" latinLnBrk="1" hangingPunct="1">
        <a:lnSpc>
          <a:spcPct val="90000"/>
        </a:lnSpc>
        <a:spcBef>
          <a:spcPts val="3691"/>
        </a:spcBef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530076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2pPr>
      <a:lvl3pPr marL="4216791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7400" kern="1200">
          <a:solidFill>
            <a:schemeClr val="tx1"/>
          </a:solidFill>
          <a:latin typeface="+mn-lt"/>
          <a:ea typeface="+mn-ea"/>
          <a:cs typeface="+mn-cs"/>
        </a:defRPr>
      </a:lvl3pPr>
      <a:lvl4pPr marL="5903507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4pPr>
      <a:lvl5pPr marL="7590227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5pPr>
      <a:lvl6pPr marL="9276942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10963658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12650373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4337093" indent="-843360" algn="l" defTabSz="3373431" rtl="0" eaLnBrk="1" latinLnBrk="1" hangingPunct="1">
        <a:lnSpc>
          <a:spcPct val="90000"/>
        </a:lnSpc>
        <a:spcBef>
          <a:spcPts val="1843"/>
        </a:spcBef>
        <a:buFont typeface="Arial" panose="020B0604020202020204" pitchFamily="34" charset="0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1pPr>
      <a:lvl2pPr marL="1686716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2pPr>
      <a:lvl3pPr marL="3373431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5060151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4pPr>
      <a:lvl5pPr marL="6746867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5pPr>
      <a:lvl6pPr marL="8433582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6pPr>
      <a:lvl7pPr marL="10120298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11807018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13493733" algn="l" defTabSz="3373431" rtl="0" eaLnBrk="1" latinLnBrk="1" hangingPunct="1">
        <a:defRPr sz="6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7vGsroHe84aGVAcN6" TargetMode="External"/><Relationship Id="rId2" Type="http://schemas.openxmlformats.org/officeDocument/2006/relationships/hyperlink" Target="mailto:kopostartup@daum.ne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F94368-2344-43C0-A1F0-42E39DDEBE02}"/>
              </a:ext>
            </a:extLst>
          </p:cNvPr>
          <p:cNvSpPr txBox="1"/>
          <p:nvPr/>
        </p:nvSpPr>
        <p:spPr>
          <a:xfrm>
            <a:off x="1436211" y="8290560"/>
            <a:ext cx="27371040" cy="268688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팀별 시제품 전시부스에 부착될 아이템 소개 포스터 입니다</a:t>
            </a:r>
            <a:r>
              <a:rPr lang="en-US" altLang="ko-KR" dirty="0"/>
              <a:t>.  </a:t>
            </a:r>
            <a:r>
              <a:rPr lang="ko-KR" altLang="en-US" dirty="0"/>
              <a:t>해당 내용을 작성하여 보내주세요</a:t>
            </a:r>
            <a:r>
              <a:rPr lang="en-US" altLang="ko-KR" dirty="0"/>
              <a:t>.</a:t>
            </a:r>
          </a:p>
          <a:p>
            <a:pPr marL="1371600" indent="-1371600">
              <a:buAutoNum type="arabicPeriod"/>
            </a:pPr>
            <a:endParaRPr lang="en-US" altLang="ko-KR" dirty="0"/>
          </a:p>
          <a:p>
            <a:pPr marL="1371600" indent="-1371600">
              <a:buAutoNum type="arabicPeriod"/>
            </a:pPr>
            <a:r>
              <a:rPr lang="ko-KR" altLang="en-US" dirty="0"/>
              <a:t>다음 두 가지 양식 중 선택하여 작성해 주시면 됩니다</a:t>
            </a:r>
            <a:r>
              <a:rPr lang="en-US" altLang="ko-KR" dirty="0"/>
              <a:t>. </a:t>
            </a:r>
          </a:p>
          <a:p>
            <a:endParaRPr lang="en-US" altLang="ko-KR" dirty="0"/>
          </a:p>
          <a:p>
            <a:r>
              <a:rPr lang="en-US" altLang="ko-KR" dirty="0"/>
              <a:t>2. </a:t>
            </a:r>
            <a:r>
              <a:rPr lang="ko-KR" altLang="en-US" dirty="0"/>
              <a:t>사진은 양식에도 넣어 주시고</a:t>
            </a:r>
            <a:r>
              <a:rPr lang="en-US" altLang="ko-KR" dirty="0"/>
              <a:t>, </a:t>
            </a:r>
            <a:r>
              <a:rPr lang="ko-KR" altLang="en-US" dirty="0"/>
              <a:t>만약을 위해 고화질 원본을 별도로 제출 부탁드립니다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3. </a:t>
            </a:r>
            <a:r>
              <a:rPr lang="ko-KR" altLang="en-US" dirty="0"/>
              <a:t>기타 참고 자료는 없으시면 작성하지 </a:t>
            </a:r>
            <a:r>
              <a:rPr lang="ko-KR" altLang="en-US" dirty="0" err="1"/>
              <a:t>않으셔도</a:t>
            </a:r>
            <a:r>
              <a:rPr lang="ko-KR" altLang="en-US" dirty="0"/>
              <a:t> 됩니다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  <a:p>
            <a:r>
              <a:rPr lang="en-US" altLang="ko-KR" dirty="0"/>
              <a:t>4. 10</a:t>
            </a:r>
            <a:r>
              <a:rPr lang="ko-KR" altLang="en-US" dirty="0"/>
              <a:t>월 </a:t>
            </a:r>
            <a:r>
              <a:rPr lang="en-US" altLang="ko-KR" dirty="0"/>
              <a:t>22</a:t>
            </a:r>
            <a:r>
              <a:rPr lang="ko-KR" altLang="en-US" dirty="0"/>
              <a:t>일</a:t>
            </a:r>
            <a:r>
              <a:rPr lang="en-US" altLang="ko-KR" dirty="0"/>
              <a:t>(</a:t>
            </a:r>
            <a:r>
              <a:rPr lang="ko-KR" altLang="en-US" dirty="0"/>
              <a:t>금</a:t>
            </a:r>
            <a:r>
              <a:rPr lang="en-US" altLang="ko-KR" dirty="0"/>
              <a:t>) </a:t>
            </a:r>
            <a:r>
              <a:rPr lang="ko-KR" altLang="en-US" dirty="0"/>
              <a:t>오후 </a:t>
            </a:r>
            <a:r>
              <a:rPr lang="en-US" altLang="ko-KR" dirty="0"/>
              <a:t>6</a:t>
            </a:r>
            <a:r>
              <a:rPr lang="ko-KR" altLang="en-US" dirty="0"/>
              <a:t>시까지 제출해 주세요</a:t>
            </a:r>
            <a:r>
              <a:rPr lang="en-US" altLang="ko-KR" dirty="0"/>
              <a:t>.</a:t>
            </a:r>
          </a:p>
          <a:p>
            <a:r>
              <a:rPr lang="en-US" altLang="ko-KR" dirty="0">
                <a:hlinkClick r:id="rId2"/>
              </a:rPr>
              <a:t>- </a:t>
            </a:r>
            <a:r>
              <a:rPr lang="ko-KR" altLang="en-US" dirty="0">
                <a:hlinkClick r:id="rId2"/>
              </a:rPr>
              <a:t>제출방법 </a:t>
            </a:r>
            <a:r>
              <a:rPr lang="en-US" altLang="ko-KR" dirty="0">
                <a:hlinkClick r:id="rId2"/>
              </a:rPr>
              <a:t>: </a:t>
            </a:r>
            <a:r>
              <a:rPr lang="ko-KR" altLang="en-US" dirty="0">
                <a:hlinkClick r:id="rId2"/>
              </a:rPr>
              <a:t>사무국 메일 </a:t>
            </a:r>
            <a:r>
              <a:rPr lang="en-US" altLang="ko-KR" dirty="0">
                <a:hlinkClick r:id="rId2"/>
              </a:rPr>
              <a:t>kopostartup@daum.net</a:t>
            </a: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&lt; </a:t>
            </a:r>
            <a:r>
              <a:rPr lang="ko-KR" altLang="en-US" dirty="0"/>
              <a:t>제출 자료 </a:t>
            </a:r>
            <a:r>
              <a:rPr lang="en-US" altLang="ko-KR" dirty="0"/>
              <a:t>&gt;</a:t>
            </a:r>
          </a:p>
          <a:p>
            <a:r>
              <a:rPr lang="en-US" altLang="ko-KR" dirty="0"/>
              <a:t>1.</a:t>
            </a:r>
            <a:r>
              <a:rPr lang="ko-KR" altLang="en-US" dirty="0"/>
              <a:t> 자료집 제작용 아이템 요약서</a:t>
            </a:r>
            <a:r>
              <a:rPr lang="en-US" altLang="ko-KR" dirty="0"/>
              <a:t>(</a:t>
            </a:r>
            <a:r>
              <a:rPr lang="ko-KR" altLang="en-US" dirty="0"/>
              <a:t>별도 첨부 된 한글파일</a:t>
            </a:r>
            <a:r>
              <a:rPr lang="en-US" altLang="ko-KR" dirty="0"/>
              <a:t>)</a:t>
            </a:r>
          </a:p>
          <a:p>
            <a:r>
              <a:rPr lang="en-US" altLang="ko-KR" dirty="0"/>
              <a:t>2. </a:t>
            </a:r>
            <a:r>
              <a:rPr lang="ko-KR" altLang="en-US" dirty="0"/>
              <a:t>시제품 전시부스 부착용 소개 포스터</a:t>
            </a:r>
            <a:endParaRPr lang="en-US" altLang="ko-KR" dirty="0"/>
          </a:p>
          <a:p>
            <a:r>
              <a:rPr lang="en-US" altLang="ko-KR" dirty="0"/>
              <a:t>3. </a:t>
            </a:r>
            <a:r>
              <a:rPr lang="ko-KR" altLang="en-US" dirty="0"/>
              <a:t>문자와 메일에 첨부된 링크를 통한 </a:t>
            </a:r>
            <a:r>
              <a:rPr lang="en-US" altLang="ko-KR" dirty="0"/>
              <a:t>“</a:t>
            </a:r>
            <a:r>
              <a:rPr lang="ko-KR" altLang="en-US" dirty="0"/>
              <a:t>참석자 현황</a:t>
            </a:r>
            <a:r>
              <a:rPr lang="en-US" altLang="ko-KR" dirty="0"/>
              <a:t>”</a:t>
            </a:r>
          </a:p>
          <a:p>
            <a:r>
              <a:rPr lang="en-US" altLang="ko-KR" dirty="0"/>
              <a:t>       </a:t>
            </a:r>
          </a:p>
          <a:p>
            <a:r>
              <a:rPr lang="en-US" altLang="ko-KR" dirty="0"/>
              <a:t>     </a:t>
            </a:r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E3AB92-2CD9-4987-B402-3B547CBC81D8}"/>
              </a:ext>
            </a:extLst>
          </p:cNvPr>
          <p:cNvSpPr txBox="1"/>
          <p:nvPr/>
        </p:nvSpPr>
        <p:spPr>
          <a:xfrm>
            <a:off x="399891" y="2729805"/>
            <a:ext cx="27919680" cy="27699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dirty="0"/>
              <a:t>제</a:t>
            </a:r>
            <a:r>
              <a:rPr lang="en-US" altLang="ko-KR" dirty="0"/>
              <a:t>5</a:t>
            </a:r>
            <a:r>
              <a:rPr lang="ko-KR" altLang="en-US" dirty="0"/>
              <a:t>회 벤처창업아이템 경진대회 본선 </a:t>
            </a:r>
            <a:endParaRPr lang="en-US" altLang="ko-KR" dirty="0"/>
          </a:p>
          <a:p>
            <a:pPr algn="ctr"/>
            <a:r>
              <a:rPr lang="ko-KR" altLang="en-US" dirty="0"/>
              <a:t>팀별 아이템 전시용 포스터 양식 작성 요령</a:t>
            </a:r>
          </a:p>
        </p:txBody>
      </p:sp>
      <p:sp>
        <p:nvSpPr>
          <p:cNvPr id="2" name="액자 1">
            <a:hlinkClick r:id="rId3"/>
            <a:extLst>
              <a:ext uri="{FF2B5EF4-FFF2-40B4-BE49-F238E27FC236}">
                <a16:creationId xmlns:a16="http://schemas.microsoft.com/office/drawing/2014/main" id="{AFF21252-DBC0-4BC1-89AF-C63A36B8FDDF}"/>
              </a:ext>
            </a:extLst>
          </p:cNvPr>
          <p:cNvSpPr/>
          <p:nvPr/>
        </p:nvSpPr>
        <p:spPr>
          <a:xfrm>
            <a:off x="3818965" y="32530053"/>
            <a:ext cx="12909176" cy="2024425"/>
          </a:xfrm>
          <a:prstGeom prst="fra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7000" dirty="0">
                <a:solidFill>
                  <a:schemeClr val="tx1"/>
                </a:solidFill>
              </a:rPr>
              <a:t>참석자 현황 조사 바로가기</a:t>
            </a:r>
          </a:p>
        </p:txBody>
      </p:sp>
    </p:spTree>
    <p:extLst>
      <p:ext uri="{BB962C8B-B14F-4D97-AF65-F5344CB8AC3E}">
        <p14:creationId xmlns:p14="http://schemas.microsoft.com/office/powerpoint/2010/main" val="4188808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A7965E49-5282-4FFE-96DC-2AEFC106E1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30337622" cy="42895513"/>
          </a:xfrm>
          <a:prstGeom prst="rect">
            <a:avLst/>
          </a:prstGeom>
        </p:spPr>
      </p:pic>
      <p:grpSp>
        <p:nvGrpSpPr>
          <p:cNvPr id="6" name="그룹 5">
            <a:extLst>
              <a:ext uri="{FF2B5EF4-FFF2-40B4-BE49-F238E27FC236}">
                <a16:creationId xmlns:a16="http://schemas.microsoft.com/office/drawing/2014/main" id="{BC50CD52-9090-40D6-9CE1-1F3BAF8ADE41}"/>
              </a:ext>
            </a:extLst>
          </p:cNvPr>
          <p:cNvGrpSpPr/>
          <p:nvPr/>
        </p:nvGrpSpPr>
        <p:grpSpPr>
          <a:xfrm>
            <a:off x="2404499" y="2878638"/>
            <a:ext cx="25657973" cy="37202061"/>
            <a:chOff x="2489589" y="2035975"/>
            <a:chExt cx="25657973" cy="37202061"/>
          </a:xfrm>
        </p:grpSpPr>
        <p:sp>
          <p:nvSpPr>
            <p:cNvPr id="9" name="직사각형 8"/>
            <p:cNvSpPr/>
            <p:nvPr/>
          </p:nvSpPr>
          <p:spPr>
            <a:xfrm>
              <a:off x="2489592" y="5903518"/>
              <a:ext cx="9958368" cy="666690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08060" tIns="204030" rIns="408060" bIns="204030" rtlCol="0" anchor="ctr"/>
            <a:lstStyle/>
            <a:p>
              <a:pPr algn="ctr"/>
              <a:r>
                <a:rPr lang="ko-KR" altLang="en-US" dirty="0"/>
                <a:t>사진</a:t>
              </a:r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2489592" y="22698011"/>
              <a:ext cx="8993016" cy="578043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08060" tIns="204030" rIns="408060" bIns="204030" rtlCol="0" anchor="ctr"/>
            <a:lstStyle/>
            <a:p>
              <a:pPr algn="ctr"/>
              <a:r>
                <a:rPr lang="ko-KR" altLang="en-US" dirty="0"/>
                <a:t>사진</a:t>
              </a: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17274721" y="29627055"/>
              <a:ext cx="10136196" cy="961098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08060" tIns="204030" rIns="408060" bIns="204030" rtlCol="0" anchor="ctr"/>
            <a:lstStyle/>
            <a:p>
              <a:pPr algn="ctr"/>
              <a:r>
                <a:rPr lang="ko-KR" altLang="en-US" dirty="0"/>
                <a:t>사진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2905161" y="5852117"/>
              <a:ext cx="8129280" cy="1366152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6200" b="1" dirty="0">
                  <a:latin typeface="+mj-ea"/>
                  <a:ea typeface="+mj-ea"/>
                </a:rPr>
                <a:t>아이디어 컨셉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2905161" y="7390554"/>
              <a:ext cx="15242401" cy="3120479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4400" dirty="0">
                  <a:latin typeface="+mj-ea"/>
                </a:rPr>
                <a:t>아이디어 </a:t>
              </a:r>
              <a:r>
                <a:rPr lang="ko-KR" altLang="en-US" sz="4400" dirty="0" err="1">
                  <a:latin typeface="+mj-ea"/>
                </a:rPr>
                <a:t>컨셉관련</a:t>
              </a:r>
              <a:r>
                <a:rPr lang="ko-KR" altLang="en-US" sz="4400" dirty="0">
                  <a:latin typeface="+mj-ea"/>
                </a:rPr>
                <a:t>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아이디어 </a:t>
              </a:r>
              <a:r>
                <a:rPr lang="ko-KR" altLang="en-US" sz="4400" dirty="0" err="1">
                  <a:latin typeface="+mj-ea"/>
                </a:rPr>
                <a:t>컨셉관련</a:t>
              </a:r>
              <a:r>
                <a:rPr lang="ko-KR" altLang="en-US" sz="4400" dirty="0">
                  <a:latin typeface="+mj-ea"/>
                </a:rPr>
                <a:t>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  <a:endParaRPr lang="ko-KR" altLang="en-US" sz="4400" dirty="0">
                <a:latin typeface="+mj-ea"/>
              </a:endParaRPr>
            </a:p>
            <a:p>
              <a:r>
                <a:rPr lang="ko-KR" altLang="en-US" sz="4400" dirty="0">
                  <a:latin typeface="+mj-ea"/>
                </a:rPr>
                <a:t>아이디어 </a:t>
              </a:r>
              <a:r>
                <a:rPr lang="ko-KR" altLang="en-US" sz="4400" dirty="0" err="1">
                  <a:latin typeface="+mj-ea"/>
                </a:rPr>
                <a:t>컨셉관련</a:t>
              </a:r>
              <a:r>
                <a:rPr lang="ko-KR" altLang="en-US" sz="4400" dirty="0">
                  <a:latin typeface="+mj-ea"/>
                </a:rPr>
                <a:t>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  <a:endParaRPr lang="ko-KR" altLang="en-US" sz="4400" dirty="0">
                <a:latin typeface="+mj-ea"/>
              </a:endParaRPr>
            </a:p>
            <a:p>
              <a:r>
                <a:rPr lang="ko-KR" altLang="en-US" sz="4400" dirty="0">
                  <a:latin typeface="+mj-ea"/>
                </a:rPr>
                <a:t>아이디어 </a:t>
              </a:r>
              <a:r>
                <a:rPr lang="ko-KR" altLang="en-US" sz="4400" dirty="0" err="1">
                  <a:latin typeface="+mj-ea"/>
                </a:rPr>
                <a:t>컨셉관련</a:t>
              </a:r>
              <a:r>
                <a:rPr lang="ko-KR" altLang="en-US" sz="4400" dirty="0">
                  <a:latin typeface="+mj-ea"/>
                </a:rPr>
                <a:t>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  <a:endParaRPr lang="ko-KR" altLang="en-US" sz="4400" dirty="0">
                <a:latin typeface="+mj-ea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489593" y="2035975"/>
              <a:ext cx="15140785" cy="3105090"/>
            </a:xfrm>
            <a:prstGeom prst="rect">
              <a:avLst/>
            </a:prstGeom>
            <a:noFill/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17500" dirty="0">
                  <a:latin typeface="HY견고딕" panose="02030600000101010101" pitchFamily="18" charset="-127"/>
                  <a:ea typeface="HY견고딕" panose="02030600000101010101" pitchFamily="18" charset="-127"/>
                </a:rPr>
                <a:t>아이템 제목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5293657" y="2494267"/>
              <a:ext cx="9551904" cy="1427708"/>
            </a:xfrm>
            <a:prstGeom prst="rect">
              <a:avLst/>
            </a:prstGeom>
            <a:noFill/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6600" b="1" dirty="0" err="1"/>
                <a:t>팀명</a:t>
              </a:r>
              <a:endParaRPr lang="ko-KR" altLang="en-US" sz="6600" b="1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5293657" y="3921975"/>
              <a:ext cx="9551904" cy="1150709"/>
            </a:xfrm>
            <a:prstGeom prst="rect">
              <a:avLst/>
            </a:prstGeom>
            <a:noFill/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4800" b="1" dirty="0"/>
                <a:t>홍길동</a:t>
              </a:r>
              <a:r>
                <a:rPr lang="en-US" altLang="ko-KR" sz="4800" b="1" dirty="0"/>
                <a:t>, </a:t>
              </a:r>
              <a:r>
                <a:rPr lang="ko-KR" altLang="en-US" sz="4800" b="1" dirty="0"/>
                <a:t>홍길동</a:t>
              </a:r>
              <a:r>
                <a:rPr lang="en-US" altLang="ko-KR" sz="4800" b="1" dirty="0"/>
                <a:t>, </a:t>
              </a:r>
              <a:r>
                <a:rPr lang="ko-KR" altLang="en-US" sz="4800" b="1" dirty="0"/>
                <a:t>홍길동</a:t>
              </a:r>
              <a:r>
                <a:rPr lang="en-US" altLang="ko-KR" sz="4800" b="1" dirty="0"/>
                <a:t>,</a:t>
              </a:r>
              <a:r>
                <a:rPr lang="ko-KR" altLang="en-US" sz="4800" b="1" dirty="0"/>
                <a:t>홍길동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489592" y="13437857"/>
              <a:ext cx="11685840" cy="1366152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6200" b="1" dirty="0" err="1">
                  <a:latin typeface="+mj-ea"/>
                  <a:ea typeface="+mj-ea"/>
                </a:rPr>
                <a:t>주요서비스</a:t>
              </a:r>
              <a:r>
                <a:rPr lang="en-US" altLang="ko-KR" sz="6200" b="1" dirty="0">
                  <a:latin typeface="+mj-ea"/>
                  <a:ea typeface="+mj-ea"/>
                </a:rPr>
                <a:t>(</a:t>
              </a:r>
              <a:r>
                <a:rPr lang="ko-KR" altLang="en-US" sz="6200" b="1" dirty="0" err="1">
                  <a:latin typeface="+mj-ea"/>
                  <a:ea typeface="+mj-ea"/>
                </a:rPr>
                <a:t>제품기능</a:t>
              </a:r>
              <a:r>
                <a:rPr lang="en-US" altLang="ko-KR" sz="6200" b="1" dirty="0">
                  <a:latin typeface="+mj-ea"/>
                  <a:ea typeface="+mj-ea"/>
                </a:rPr>
                <a:t>,</a:t>
              </a:r>
              <a:r>
                <a:rPr lang="ko-KR" altLang="en-US" sz="6200" b="1" dirty="0">
                  <a:latin typeface="+mj-ea"/>
                  <a:ea typeface="+mj-ea"/>
                </a:rPr>
                <a:t>모델</a:t>
              </a:r>
              <a:r>
                <a:rPr lang="en-US" altLang="ko-KR" sz="6200" b="1" dirty="0">
                  <a:latin typeface="+mj-ea"/>
                  <a:ea typeface="+mj-ea"/>
                </a:rPr>
                <a:t>)</a:t>
              </a:r>
              <a:endParaRPr lang="ko-KR" altLang="en-US" sz="6200" b="1" dirty="0">
                <a:latin typeface="+mj-ea"/>
                <a:ea typeface="+mj-ea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2489593" y="14874511"/>
              <a:ext cx="15242401" cy="2443370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endParaRPr lang="en-US" altLang="ko-KR" sz="4400" dirty="0">
                <a:latin typeface="+mj-ea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489592" y="17771572"/>
              <a:ext cx="11685840" cy="1366152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6200" b="1" dirty="0">
                  <a:latin typeface="+mj-ea"/>
                  <a:ea typeface="+mj-ea"/>
                </a:rPr>
                <a:t>마케팅</a:t>
              </a:r>
              <a:r>
                <a:rPr lang="en-US" altLang="ko-KR" sz="6200" b="1" dirty="0">
                  <a:latin typeface="+mj-ea"/>
                  <a:ea typeface="+mj-ea"/>
                </a:rPr>
                <a:t>(</a:t>
              </a:r>
              <a:r>
                <a:rPr lang="ko-KR" altLang="en-US" sz="6200" b="1" dirty="0" err="1">
                  <a:latin typeface="+mj-ea"/>
                  <a:ea typeface="+mj-ea"/>
                </a:rPr>
                <a:t>핵심고객</a:t>
              </a:r>
              <a:r>
                <a:rPr lang="en-US" altLang="ko-KR" sz="6200" b="1" dirty="0">
                  <a:latin typeface="+mj-ea"/>
                  <a:ea typeface="+mj-ea"/>
                </a:rPr>
                <a:t>)</a:t>
              </a:r>
              <a:endParaRPr lang="ko-KR" altLang="en-US" sz="6200" b="1" dirty="0">
                <a:latin typeface="+mj-ea"/>
                <a:ea typeface="+mj-ea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489593" y="19157335"/>
              <a:ext cx="15242401" cy="2443370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endParaRPr lang="en-US" altLang="ko-KR" sz="4400" dirty="0">
                <a:latin typeface="+mj-ea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2092304" y="22698009"/>
              <a:ext cx="11963604" cy="1366152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6200" b="1" dirty="0">
                  <a:latin typeface="+mj-ea"/>
                  <a:ea typeface="+mj-ea"/>
                </a:rPr>
                <a:t>기대효과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2092305" y="24083771"/>
              <a:ext cx="15318613" cy="3797587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  <a:r>
                <a:rPr lang="ko-KR" altLang="en-US" sz="4400" dirty="0">
                  <a:latin typeface="+mj-ea"/>
                </a:rPr>
                <a:t> 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  <a:r>
                <a:rPr lang="ko-KR" altLang="en-US" sz="4400" dirty="0">
                  <a:latin typeface="+mj-ea"/>
                </a:rPr>
                <a:t> 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2489592" y="29575752"/>
              <a:ext cx="11685840" cy="1366152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6200" b="1" dirty="0">
                  <a:latin typeface="+mj-ea"/>
                  <a:ea typeface="+mj-ea"/>
                </a:rPr>
                <a:t>기타 참고자료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2489589" y="31130878"/>
              <a:ext cx="14223996" cy="6506021"/>
            </a:xfrm>
            <a:prstGeom prst="rect">
              <a:avLst/>
            </a:prstGeom>
          </p:spPr>
          <p:txBody>
            <a:bodyPr wrap="square" lIns="408060" tIns="204030" rIns="408060" bIns="204030" rtlCol="0">
              <a:spAutoFit/>
            </a:bodyPr>
            <a:lstStyle/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ko-KR" altLang="en-US" sz="4400" dirty="0">
                  <a:latin typeface="+mj-ea"/>
                </a:rPr>
                <a:t>관련 설명을 넣어주세요</a:t>
              </a:r>
              <a:r>
                <a:rPr lang="en-US" altLang="ko-KR" sz="4400" dirty="0">
                  <a:latin typeface="+mj-ea"/>
                </a:rPr>
                <a:t>. </a:t>
              </a:r>
              <a:r>
                <a:rPr lang="ko-KR" altLang="en-US" sz="4400" dirty="0">
                  <a:latin typeface="+mj-ea"/>
                </a:rPr>
                <a:t>설명을 넣어주세요</a:t>
              </a:r>
              <a:r>
                <a:rPr lang="en-US" altLang="ko-KR" sz="4400" dirty="0">
                  <a:latin typeface="+mj-ea"/>
                </a:rPr>
                <a:t>.</a:t>
              </a:r>
            </a:p>
            <a:p>
              <a:r>
                <a:rPr lang="en-US" altLang="ko-KR" sz="4400" dirty="0">
                  <a:latin typeface="+mj-ea"/>
                </a:rPr>
                <a:t>(</a:t>
              </a:r>
              <a:r>
                <a:rPr lang="ko-KR" altLang="en-US" sz="4400" dirty="0">
                  <a:latin typeface="+mj-ea"/>
                </a:rPr>
                <a:t>사진</a:t>
              </a:r>
              <a:r>
                <a:rPr lang="en-US" altLang="ko-KR" sz="4400" dirty="0">
                  <a:latin typeface="+mj-ea"/>
                </a:rPr>
                <a:t>,</a:t>
              </a:r>
              <a:r>
                <a:rPr lang="ko-KR" altLang="en-US" sz="4400" dirty="0">
                  <a:latin typeface="+mj-ea"/>
                </a:rPr>
                <a:t>자료</a:t>
              </a:r>
              <a:r>
                <a:rPr lang="en-US" altLang="ko-KR" sz="4400" dirty="0">
                  <a:latin typeface="+mj-ea"/>
                </a:rPr>
                <a:t>,</a:t>
              </a:r>
              <a:r>
                <a:rPr lang="ko-KR" altLang="en-US" sz="4400" dirty="0">
                  <a:latin typeface="+mj-ea"/>
                </a:rPr>
                <a:t>기타 이미지</a:t>
              </a:r>
              <a:r>
                <a:rPr lang="en-US" altLang="ko-KR" sz="4400" dirty="0">
                  <a:latin typeface="+mj-ea"/>
                </a:rPr>
                <a:t>)</a:t>
              </a:r>
            </a:p>
          </p:txBody>
        </p:sp>
        <p:sp>
          <p:nvSpPr>
            <p:cNvPr id="32" name="직사각형 31"/>
            <p:cNvSpPr/>
            <p:nvPr/>
          </p:nvSpPr>
          <p:spPr>
            <a:xfrm>
              <a:off x="18948400" y="13437857"/>
              <a:ext cx="8462517" cy="849450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408060" tIns="204030" rIns="408060" bIns="204030" rtlCol="0" anchor="ctr"/>
            <a:lstStyle/>
            <a:p>
              <a:pPr algn="ctr"/>
              <a:r>
                <a:rPr lang="ko-KR" altLang="en-US" dirty="0"/>
                <a:t>사진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26645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8F735F0E-26F8-4118-8D8F-02AE64D0C9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6656" y="-47870"/>
            <a:ext cx="30335779" cy="42892907"/>
          </a:xfrm>
          <a:prstGeom prst="rect">
            <a:avLst/>
          </a:prstGeom>
        </p:spPr>
      </p:pic>
      <p:sp>
        <p:nvSpPr>
          <p:cNvPr id="22" name="직사각형 21"/>
          <p:cNvSpPr/>
          <p:nvPr/>
        </p:nvSpPr>
        <p:spPr>
          <a:xfrm>
            <a:off x="1355302" y="1623776"/>
            <a:ext cx="23729337" cy="12876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8060" tIns="204030" rIns="408060" bIns="204030" rtlCol="0" anchor="ctr"/>
          <a:lstStyle/>
          <a:p>
            <a:pPr algn="ctr"/>
            <a:r>
              <a:rPr lang="ko-KR" altLang="en-US" dirty="0"/>
              <a:t>대표사진</a:t>
            </a:r>
          </a:p>
        </p:txBody>
      </p:sp>
      <p:sp>
        <p:nvSpPr>
          <p:cNvPr id="4" name="직사각형 3"/>
          <p:cNvSpPr/>
          <p:nvPr/>
        </p:nvSpPr>
        <p:spPr>
          <a:xfrm>
            <a:off x="16095976" y="17618557"/>
            <a:ext cx="11497123" cy="63324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8060" tIns="204030" rIns="408060" bIns="204030" rtlCol="0" anchor="ctr"/>
          <a:lstStyle/>
          <a:p>
            <a:pPr algn="ctr"/>
            <a:r>
              <a:rPr lang="ko-KR" altLang="en-US" dirty="0"/>
              <a:t>사진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2184570" y="24900347"/>
            <a:ext cx="8472410" cy="64788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8060" tIns="204030" rIns="408060" bIns="204030" rtlCol="0" anchor="ctr"/>
          <a:lstStyle/>
          <a:p>
            <a:pPr algn="ctr"/>
            <a:r>
              <a:rPr lang="ko-KR" altLang="en-US" dirty="0"/>
              <a:t>사진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95589" y="17566206"/>
            <a:ext cx="12123873" cy="1366152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pPr algn="r"/>
            <a:r>
              <a:rPr lang="ko-KR" altLang="en-US" sz="6000" b="1" dirty="0">
                <a:latin typeface="+mj-ea"/>
                <a:ea typeface="+mj-ea"/>
              </a:rPr>
              <a:t>아이디어 컨셉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95589" y="18947602"/>
            <a:ext cx="12123873" cy="5151804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pPr algn="r"/>
            <a:r>
              <a:rPr lang="ko-KR" altLang="en-US" sz="4400" dirty="0">
                <a:latin typeface="+mj-ea"/>
              </a:rPr>
              <a:t>아이디어 </a:t>
            </a:r>
            <a:r>
              <a:rPr lang="ko-KR" altLang="en-US" sz="4400" dirty="0" err="1">
                <a:latin typeface="+mj-ea"/>
              </a:rPr>
              <a:t>컨셉관련</a:t>
            </a:r>
            <a:r>
              <a:rPr lang="ko-KR" altLang="en-US" sz="4400" dirty="0">
                <a:latin typeface="+mj-ea"/>
              </a:rPr>
              <a:t>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pPr algn="r"/>
            <a:r>
              <a:rPr lang="ko-KR" altLang="en-US" sz="4400" dirty="0">
                <a:latin typeface="+mj-ea"/>
              </a:rPr>
              <a:t>아이디어 </a:t>
            </a:r>
            <a:r>
              <a:rPr lang="ko-KR" altLang="en-US" sz="4400" dirty="0" err="1">
                <a:latin typeface="+mj-ea"/>
              </a:rPr>
              <a:t>컨셉관련</a:t>
            </a:r>
            <a:r>
              <a:rPr lang="ko-KR" altLang="en-US" sz="4400" dirty="0">
                <a:latin typeface="+mj-ea"/>
              </a:rPr>
              <a:t> 설명을 넣어주세요</a:t>
            </a:r>
            <a:r>
              <a:rPr lang="en-US" altLang="ko-KR" sz="4400" dirty="0">
                <a:latin typeface="+mj-ea"/>
              </a:rPr>
              <a:t>.</a:t>
            </a:r>
            <a:endParaRPr lang="ko-KR" altLang="en-US" sz="4400" dirty="0">
              <a:latin typeface="+mj-ea"/>
            </a:endParaRPr>
          </a:p>
          <a:p>
            <a:pPr algn="r"/>
            <a:r>
              <a:rPr lang="ko-KR" altLang="en-US" sz="4400" dirty="0">
                <a:latin typeface="+mj-ea"/>
              </a:rPr>
              <a:t>아이디어 </a:t>
            </a:r>
            <a:r>
              <a:rPr lang="ko-KR" altLang="en-US" sz="4400" dirty="0" err="1">
                <a:latin typeface="+mj-ea"/>
              </a:rPr>
              <a:t>컨셉관련</a:t>
            </a:r>
            <a:r>
              <a:rPr lang="ko-KR" altLang="en-US" sz="4400" dirty="0">
                <a:latin typeface="+mj-ea"/>
              </a:rPr>
              <a:t> 설명을 넣어주세요</a:t>
            </a:r>
            <a:r>
              <a:rPr lang="en-US" altLang="ko-KR" sz="4400" dirty="0">
                <a:latin typeface="+mj-ea"/>
              </a:rPr>
              <a:t>.</a:t>
            </a:r>
            <a:endParaRPr lang="ko-KR" altLang="en-US" sz="4400" dirty="0">
              <a:latin typeface="+mj-ea"/>
            </a:endParaRPr>
          </a:p>
          <a:p>
            <a:pPr algn="r"/>
            <a:r>
              <a:rPr lang="ko-KR" altLang="en-US" sz="4400" dirty="0">
                <a:latin typeface="+mj-ea"/>
              </a:rPr>
              <a:t>아이디어 </a:t>
            </a:r>
            <a:r>
              <a:rPr lang="ko-KR" altLang="en-US" sz="4400" dirty="0" err="1">
                <a:latin typeface="+mj-ea"/>
              </a:rPr>
              <a:t>컨셉관련</a:t>
            </a:r>
            <a:r>
              <a:rPr lang="ko-KR" altLang="en-US" sz="4400" dirty="0">
                <a:latin typeface="+mj-ea"/>
              </a:rPr>
              <a:t>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pPr algn="r"/>
            <a:r>
              <a:rPr lang="ko-KR" altLang="en-US" sz="4400" dirty="0">
                <a:latin typeface="+mj-ea"/>
              </a:rPr>
              <a:t>아이디어 </a:t>
            </a:r>
            <a:r>
              <a:rPr lang="ko-KR" altLang="en-US" sz="4400" dirty="0" err="1">
                <a:latin typeface="+mj-ea"/>
              </a:rPr>
              <a:t>컨셉관련</a:t>
            </a:r>
            <a:r>
              <a:rPr lang="ko-KR" altLang="en-US" sz="4400" dirty="0">
                <a:latin typeface="+mj-ea"/>
              </a:rPr>
              <a:t> 설명을 넣어주세요</a:t>
            </a:r>
            <a:r>
              <a:rPr lang="en-US" altLang="ko-KR" sz="4400" dirty="0">
                <a:latin typeface="+mj-ea"/>
              </a:rPr>
              <a:t>.</a:t>
            </a:r>
            <a:endParaRPr lang="ko-KR" altLang="en-US" sz="4400" dirty="0">
              <a:latin typeface="+mj-ea"/>
            </a:endParaRPr>
          </a:p>
          <a:p>
            <a:pPr algn="r"/>
            <a:r>
              <a:rPr lang="ko-KR" altLang="en-US" sz="4400" dirty="0">
                <a:latin typeface="+mj-ea"/>
              </a:rPr>
              <a:t>아이디어 </a:t>
            </a:r>
            <a:r>
              <a:rPr lang="ko-KR" altLang="en-US" sz="4400" dirty="0" err="1">
                <a:latin typeface="+mj-ea"/>
              </a:rPr>
              <a:t>컨셉관련</a:t>
            </a:r>
            <a:r>
              <a:rPr lang="ko-KR" altLang="en-US" sz="4400" dirty="0">
                <a:latin typeface="+mj-ea"/>
              </a:rPr>
              <a:t> 설명을 넣어주세요</a:t>
            </a:r>
            <a:r>
              <a:rPr lang="en-US" altLang="ko-KR" sz="4400" dirty="0">
                <a:latin typeface="+mj-ea"/>
              </a:rPr>
              <a:t>.</a:t>
            </a:r>
            <a:endParaRPr lang="ko-KR" altLang="en-US" sz="4400" dirty="0">
              <a:latin typeface="+mj-ea"/>
            </a:endParaRPr>
          </a:p>
          <a:p>
            <a:pPr algn="r"/>
            <a:r>
              <a:rPr lang="ko-KR" altLang="en-US" sz="4400" dirty="0">
                <a:latin typeface="+mj-ea"/>
              </a:rPr>
              <a:t>아이디어 </a:t>
            </a:r>
            <a:r>
              <a:rPr lang="ko-KR" altLang="en-US" sz="4400" dirty="0" err="1">
                <a:latin typeface="+mj-ea"/>
              </a:rPr>
              <a:t>컨셉관련</a:t>
            </a:r>
            <a:r>
              <a:rPr lang="ko-KR" altLang="en-US" sz="4400" dirty="0">
                <a:latin typeface="+mj-ea"/>
              </a:rPr>
              <a:t> 설명을 넣어주세요</a:t>
            </a:r>
            <a:r>
              <a:rPr lang="en-US" altLang="ko-KR" sz="4400" dirty="0">
                <a:latin typeface="+mj-ea"/>
              </a:rPr>
              <a:t>.</a:t>
            </a:r>
            <a:endParaRPr lang="ko-KR" altLang="en-US" sz="4400" dirty="0">
              <a:latin typeface="+mj-ea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943468" y="12379752"/>
            <a:ext cx="18917995" cy="3797587"/>
          </a:xfrm>
          <a:prstGeom prst="rect">
            <a:avLst/>
          </a:prstGeom>
          <a:noFill/>
        </p:spPr>
        <p:txBody>
          <a:bodyPr wrap="square" lIns="408060" tIns="204030" rIns="408060" bIns="204030" rtlCol="0">
            <a:spAutoFit/>
          </a:bodyPr>
          <a:lstStyle/>
          <a:p>
            <a:pPr algn="r"/>
            <a:r>
              <a:rPr lang="ko-KR" altLang="en-US" sz="22000" dirty="0">
                <a:latin typeface="HY견고딕" panose="02030600000101010101" pitchFamily="18" charset="-127"/>
                <a:ea typeface="HY견고딕" panose="02030600000101010101" pitchFamily="18" charset="-127"/>
              </a:rPr>
              <a:t>아이템 제목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077842" y="16125859"/>
            <a:ext cx="12631221" cy="1104542"/>
          </a:xfrm>
          <a:prstGeom prst="rect">
            <a:avLst/>
          </a:prstGeom>
          <a:noFill/>
        </p:spPr>
        <p:txBody>
          <a:bodyPr wrap="square" lIns="408060" tIns="204030" rIns="408060" bIns="204030" rtlCol="0">
            <a:spAutoFit/>
          </a:bodyPr>
          <a:lstStyle/>
          <a:p>
            <a:pPr algn="r"/>
            <a:r>
              <a:rPr lang="ko-KR" altLang="en-US" sz="4500" b="1" dirty="0" err="1"/>
              <a:t>팀명</a:t>
            </a:r>
            <a:r>
              <a:rPr lang="en-US" altLang="ko-KR" sz="4500" b="1" dirty="0"/>
              <a:t>: </a:t>
            </a:r>
            <a:r>
              <a:rPr lang="ko-KR" altLang="en-US" sz="4500" b="1" dirty="0"/>
              <a:t>홍길동</a:t>
            </a:r>
            <a:r>
              <a:rPr lang="en-US" altLang="ko-KR" sz="4500" b="1" dirty="0"/>
              <a:t>, </a:t>
            </a:r>
            <a:r>
              <a:rPr lang="ko-KR" altLang="en-US" sz="4500" b="1" dirty="0"/>
              <a:t>홍길동</a:t>
            </a:r>
            <a:r>
              <a:rPr lang="en-US" altLang="ko-KR" sz="4500" b="1" dirty="0"/>
              <a:t>, </a:t>
            </a:r>
            <a:r>
              <a:rPr lang="ko-KR" altLang="en-US" sz="4500" b="1" dirty="0"/>
              <a:t>홍길동</a:t>
            </a:r>
            <a:r>
              <a:rPr lang="en-US" altLang="ko-KR" sz="4500" b="1" dirty="0"/>
              <a:t>,</a:t>
            </a:r>
            <a:r>
              <a:rPr lang="ko-KR" altLang="en-US" sz="4500" b="1" dirty="0"/>
              <a:t>홍길동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247621" y="24721683"/>
            <a:ext cx="14269791" cy="1366152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r>
              <a:rPr lang="ko-KR" altLang="en-US" sz="6000" b="1" dirty="0" err="1">
                <a:latin typeface="+mj-ea"/>
                <a:ea typeface="+mj-ea"/>
              </a:rPr>
              <a:t>주요서비스</a:t>
            </a:r>
            <a:r>
              <a:rPr lang="en-US" altLang="ko-KR" sz="6000" b="1" dirty="0">
                <a:latin typeface="+mj-ea"/>
                <a:ea typeface="+mj-ea"/>
              </a:rPr>
              <a:t>(</a:t>
            </a:r>
            <a:r>
              <a:rPr lang="ko-KR" altLang="en-US" sz="6000" b="1" dirty="0" err="1">
                <a:latin typeface="+mj-ea"/>
                <a:ea typeface="+mj-ea"/>
              </a:rPr>
              <a:t>제품기능</a:t>
            </a:r>
            <a:r>
              <a:rPr lang="en-US" altLang="ko-KR" sz="6000" b="1" dirty="0">
                <a:latin typeface="+mj-ea"/>
                <a:ea typeface="+mj-ea"/>
              </a:rPr>
              <a:t>,</a:t>
            </a:r>
            <a:r>
              <a:rPr lang="ko-KR" altLang="en-US" sz="6000" b="1" dirty="0">
                <a:latin typeface="+mj-ea"/>
                <a:ea typeface="+mj-ea"/>
              </a:rPr>
              <a:t>모델</a:t>
            </a:r>
            <a:r>
              <a:rPr lang="en-US" altLang="ko-KR" sz="6000" b="1" dirty="0">
                <a:latin typeface="+mj-ea"/>
                <a:ea typeface="+mj-ea"/>
              </a:rPr>
              <a:t>)</a:t>
            </a:r>
            <a:endParaRPr lang="ko-KR" altLang="en-US" sz="6000" b="1" dirty="0">
              <a:latin typeface="+mj-ea"/>
              <a:ea typeface="+mj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1247619" y="26158335"/>
            <a:ext cx="16193054" cy="5151804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  <a:r>
              <a:rPr lang="ko-KR" altLang="en-US" sz="4400" dirty="0">
                <a:latin typeface="+mj-ea"/>
              </a:rPr>
              <a:t> 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  <a:r>
              <a:rPr lang="ko-KR" altLang="en-US" sz="4400" dirty="0">
                <a:latin typeface="+mj-ea"/>
              </a:rPr>
              <a:t> 관련 설명을 넣어주세요</a:t>
            </a:r>
            <a:endParaRPr lang="en-US" altLang="ko-KR" sz="4400" dirty="0">
              <a:latin typeface="+mj-ea"/>
            </a:endParaRP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  <a:r>
              <a:rPr lang="ko-KR" altLang="en-US" sz="4400" dirty="0">
                <a:latin typeface="+mj-ea"/>
              </a:rPr>
              <a:t> 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  <a:r>
              <a:rPr lang="ko-KR" altLang="en-US" sz="4400" dirty="0">
                <a:latin typeface="+mj-ea"/>
              </a:rPr>
              <a:t> 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  <a:r>
              <a:rPr lang="ko-KR" altLang="en-US" sz="4400" dirty="0">
                <a:latin typeface="+mj-ea"/>
              </a:rPr>
              <a:t> 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  <a:r>
              <a:rPr lang="ko-KR" altLang="en-US" sz="4400" dirty="0">
                <a:latin typeface="+mj-ea"/>
              </a:rPr>
              <a:t> 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  <a:r>
              <a:rPr lang="ko-KR" altLang="en-US" sz="4400" dirty="0">
                <a:latin typeface="+mj-ea"/>
              </a:rPr>
              <a:t> 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04068" y="32373335"/>
            <a:ext cx="6713557" cy="1366152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r>
              <a:rPr lang="ko-KR" altLang="en-US" sz="6000" b="1" dirty="0">
                <a:latin typeface="+mj-ea"/>
                <a:ea typeface="+mj-ea"/>
              </a:rPr>
              <a:t>마케팅</a:t>
            </a:r>
            <a:r>
              <a:rPr lang="en-US" altLang="ko-KR" sz="6000" b="1" dirty="0">
                <a:latin typeface="+mj-ea"/>
                <a:ea typeface="+mj-ea"/>
              </a:rPr>
              <a:t>(</a:t>
            </a:r>
            <a:r>
              <a:rPr lang="ko-KR" altLang="en-US" sz="6000" b="1" dirty="0" err="1">
                <a:latin typeface="+mj-ea"/>
                <a:ea typeface="+mj-ea"/>
              </a:rPr>
              <a:t>핵심고객</a:t>
            </a:r>
            <a:r>
              <a:rPr lang="en-US" altLang="ko-KR" sz="6000" b="1" dirty="0">
                <a:latin typeface="+mj-ea"/>
                <a:ea typeface="+mj-ea"/>
              </a:rPr>
              <a:t>)</a:t>
            </a:r>
            <a:endParaRPr lang="ko-KR" altLang="en-US" sz="6000" b="1" dirty="0">
              <a:latin typeface="+mj-ea"/>
              <a:ea typeface="+mj-ea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04065" y="33759094"/>
            <a:ext cx="7392932" cy="5828912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2184569" y="32373336"/>
            <a:ext cx="5758899" cy="7060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8060" tIns="204030" rIns="408060" bIns="204030" rtlCol="0" anchor="ctr"/>
          <a:lstStyle/>
          <a:p>
            <a:pPr algn="ctr"/>
            <a:r>
              <a:rPr lang="ko-KR" altLang="en-US" dirty="0"/>
              <a:t>사진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1277094" y="32386897"/>
            <a:ext cx="6713557" cy="1366152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r>
              <a:rPr lang="ko-KR" altLang="en-US" sz="6000" b="1" dirty="0">
                <a:latin typeface="+mj-ea"/>
                <a:ea typeface="+mj-ea"/>
              </a:rPr>
              <a:t>기타 참고자료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1277091" y="33772655"/>
            <a:ext cx="7392932" cy="5828912"/>
          </a:xfrm>
          <a:prstGeom prst="rect">
            <a:avLst/>
          </a:prstGeom>
        </p:spPr>
        <p:txBody>
          <a:bodyPr wrap="square" lIns="408060" tIns="204030" rIns="408060" bIns="204030" rtlCol="0">
            <a:spAutoFit/>
          </a:bodyPr>
          <a:lstStyle/>
          <a:p>
            <a:r>
              <a:rPr lang="en-US" altLang="ko-KR" sz="4400" dirty="0">
                <a:latin typeface="+mj-ea"/>
              </a:rPr>
              <a:t>(</a:t>
            </a:r>
            <a:r>
              <a:rPr lang="ko-KR" altLang="en-US" sz="4400" dirty="0">
                <a:latin typeface="+mj-ea"/>
              </a:rPr>
              <a:t>사진</a:t>
            </a:r>
            <a:r>
              <a:rPr lang="en-US" altLang="ko-KR" sz="4400" dirty="0">
                <a:latin typeface="+mj-ea"/>
              </a:rPr>
              <a:t>,</a:t>
            </a:r>
            <a:r>
              <a:rPr lang="ko-KR" altLang="en-US" sz="4400" dirty="0">
                <a:latin typeface="+mj-ea"/>
              </a:rPr>
              <a:t>자료</a:t>
            </a:r>
            <a:r>
              <a:rPr lang="en-US" altLang="ko-KR" sz="4400" dirty="0">
                <a:latin typeface="+mj-ea"/>
              </a:rPr>
              <a:t>.,</a:t>
            </a:r>
            <a:r>
              <a:rPr lang="ko-KR" altLang="en-US" sz="4400" dirty="0" err="1">
                <a:latin typeface="+mj-ea"/>
              </a:rPr>
              <a:t>기타이미지</a:t>
            </a:r>
            <a:r>
              <a:rPr lang="en-US" altLang="ko-KR" sz="4400" dirty="0">
                <a:latin typeface="+mj-ea"/>
              </a:rPr>
              <a:t>)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r>
              <a:rPr lang="en-US" altLang="ko-KR" sz="4400" dirty="0">
                <a:latin typeface="+mj-ea"/>
              </a:rPr>
              <a:t>.</a:t>
            </a: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  <a:p>
            <a:r>
              <a:rPr lang="ko-KR" altLang="en-US" sz="4400" dirty="0">
                <a:latin typeface="+mj-ea"/>
              </a:rPr>
              <a:t>관련 설명을 넣어주세요</a:t>
            </a:r>
            <a:endParaRPr lang="en-US" altLang="ko-KR" sz="4400" dirty="0">
              <a:latin typeface="+mj-ea"/>
            </a:endParaRPr>
          </a:p>
        </p:txBody>
      </p:sp>
      <p:sp>
        <p:nvSpPr>
          <p:cNvPr id="30" name="직사각형 29"/>
          <p:cNvSpPr/>
          <p:nvPr/>
        </p:nvSpPr>
        <p:spPr>
          <a:xfrm>
            <a:off x="15457595" y="32386897"/>
            <a:ext cx="5758899" cy="70603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08060" tIns="204030" rIns="408060" bIns="204030" rtlCol="0" anchor="ctr"/>
          <a:lstStyle/>
          <a:p>
            <a:pPr algn="ctr"/>
            <a:r>
              <a:rPr lang="ko-KR" altLang="en-US" dirty="0"/>
              <a:t>사진</a:t>
            </a:r>
          </a:p>
        </p:txBody>
      </p:sp>
    </p:spTree>
    <p:extLst>
      <p:ext uri="{BB962C8B-B14F-4D97-AF65-F5344CB8AC3E}">
        <p14:creationId xmlns:p14="http://schemas.microsoft.com/office/powerpoint/2010/main" val="806879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</TotalTime>
  <Words>481</Words>
  <Application>Microsoft Office PowerPoint</Application>
  <PresentationFormat>사용자 지정</PresentationFormat>
  <Paragraphs>96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HY견고딕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Lepl</cp:lastModifiedBy>
  <cp:revision>16</cp:revision>
  <dcterms:created xsi:type="dcterms:W3CDTF">2020-10-07T04:24:13Z</dcterms:created>
  <dcterms:modified xsi:type="dcterms:W3CDTF">2021-10-14T07:52:40Z</dcterms:modified>
</cp:coreProperties>
</file>