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9" d="100"/>
          <a:sy n="19" d="100"/>
        </p:scale>
        <p:origin x="29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629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431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562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64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809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990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541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01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40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7166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379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4BBD9-2A89-4087-8AF2-E26A1E92A13B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4DD25-490A-4BAF-85BB-2B46A1A6B7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25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7"/>
            <a:ext cx="30275213" cy="428009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7" name="TextBox 6"/>
          <p:cNvSpPr txBox="1"/>
          <p:nvPr/>
        </p:nvSpPr>
        <p:spPr>
          <a:xfrm>
            <a:off x="3663602" y="6074131"/>
            <a:ext cx="108079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아이템명</a:t>
            </a:r>
            <a:r>
              <a:rPr lang="en-US" altLang="ko-KR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예</a:t>
            </a:r>
            <a:r>
              <a:rPr lang="en-US" altLang="ko-KR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371602" y="1308842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아이디어 컨셉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8002002" y="1308842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마케팅</a:t>
            </a:r>
            <a:r>
              <a:rPr lang="en-US" altLang="ko-KR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5400" b="1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핵심고객</a:t>
            </a:r>
            <a:r>
              <a:rPr lang="en-US" altLang="ko-KR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663602" y="2263544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주요 서비스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8002002" y="2263544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기대 효과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663602" y="33252642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기타 참고자료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2115720" y="17192789"/>
            <a:ext cx="73645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그림 삽입</a:t>
            </a:r>
            <a:endParaRPr lang="en-US" altLang="ko-KR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363200" y="27154765"/>
            <a:ext cx="94406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§"/>
            </a:pPr>
            <a:r>
              <a:rPr lang="en-US" altLang="ko-KR" sz="5400" b="1" i="1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A0 1</a:t>
            </a:r>
            <a:r>
              <a:rPr lang="ko-KR" altLang="en-US" sz="5400" b="1" i="1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장 </a:t>
            </a:r>
            <a:r>
              <a:rPr lang="ko-KR" altLang="en-US" sz="5400" b="1" i="1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으로 전체적으로 자유롭게 작성</a:t>
            </a:r>
            <a:endParaRPr lang="en-US" altLang="ko-KR" sz="5400" b="1" i="1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6327912" y="4979547"/>
            <a:ext cx="11950229" cy="4927838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b="1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팀명</a:t>
            </a:r>
            <a:r>
              <a:rPr lang="en-US" altLang="ko-KR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인공위성</a:t>
            </a:r>
            <a:r>
              <a:rPr lang="en-US" altLang="ko-KR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예</a:t>
            </a:r>
            <a:r>
              <a:rPr lang="en-US" altLang="ko-KR" sz="80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</a:p>
          <a:p>
            <a:pPr algn="ctr"/>
            <a:endParaRPr lang="en-US" altLang="ko-KR" sz="8000" b="1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/>
            <a:r>
              <a:rPr lang="ko-KR" altLang="en-US" sz="8000" b="1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우주고교</a:t>
            </a:r>
            <a:endParaRPr lang="en-US" altLang="ko-KR" sz="8000" b="1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/>
            <a:r>
              <a:rPr lang="ko-KR" altLang="en-US" sz="5400" b="1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팀원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sz="5400" b="1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김샛별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이우주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5400" b="1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박별님</a:t>
            </a:r>
            <a:r>
              <a:rPr lang="en-US" altLang="ko-KR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5400" b="1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은하수</a:t>
            </a:r>
            <a:endParaRPr lang="ko-KR" altLang="en-US" sz="5400" b="1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7324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674</TotalTime>
  <Words>41</Words>
  <Application>Microsoft Office PowerPoint</Application>
  <PresentationFormat>사용자 지정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Adobe 고딕 Std B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KOPO</dc:creator>
  <cp:lastModifiedBy>KOPO</cp:lastModifiedBy>
  <cp:revision>10</cp:revision>
  <dcterms:created xsi:type="dcterms:W3CDTF">2022-10-19T00:14:18Z</dcterms:created>
  <dcterms:modified xsi:type="dcterms:W3CDTF">2022-10-19T12:19:24Z</dcterms:modified>
</cp:coreProperties>
</file>