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401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771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173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63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56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013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79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5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11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458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603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F9667-EA4D-4803-B1D3-0DCD24711F02}" type="datetimeFigureOut">
              <a:rPr lang="ko-KR" altLang="en-US" smtClean="0"/>
              <a:t>2023-10-18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AE4FA-6643-4026-BBD2-25E3EDD084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80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9441"/>
          </a:xfrm>
        </p:spPr>
        <p:txBody>
          <a:bodyPr>
            <a:normAutofit/>
          </a:bodyPr>
          <a:lstStyle/>
          <a:p>
            <a:r>
              <a:rPr lang="ko-KR" altLang="en-US" sz="40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발표순서</a:t>
            </a:r>
            <a:r>
              <a:rPr lang="en-US" altLang="ko-KR" sz="40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. </a:t>
            </a:r>
            <a:r>
              <a:rPr lang="ko-KR" altLang="en-US" sz="40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아이템명</a:t>
            </a:r>
            <a:endParaRPr lang="ko-KR" altLang="en-US" sz="40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2618509"/>
            <a:ext cx="9144000" cy="27889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ko-KR" altLang="en-US" sz="36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팀명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 </a:t>
            </a:r>
            <a:r>
              <a:rPr lang="en-US" altLang="ko-KR" sz="36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oooooooooo</a:t>
            </a:r>
            <a:endParaRPr lang="en-US" altLang="ko-KR" sz="36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팀원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OOO,OOO,OOO,OOO,</a:t>
            </a:r>
          </a:p>
          <a:p>
            <a:pPr>
              <a:lnSpc>
                <a:spcPct val="120000"/>
              </a:lnSpc>
            </a:pP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OOO,OOO,OOO </a:t>
            </a:r>
          </a:p>
          <a:p>
            <a:pPr>
              <a:lnSpc>
                <a:spcPct val="12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지도교사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지도교수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 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홍길동</a:t>
            </a:r>
            <a:endParaRPr lang="en-US" altLang="ko-KR" sz="36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ko-KR" altLang="en-US" sz="44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57906" y="34082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폴리텍리그</a:t>
            </a:r>
            <a:endParaRPr lang="ko-KR" altLang="en-US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007" y="362261"/>
            <a:ext cx="3475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7</a:t>
            </a:r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회 벤처창업아이템 경진대회</a:t>
            </a:r>
            <a:endParaRPr lang="ko-KR" altLang="en-US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259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9441"/>
          </a:xfrm>
        </p:spPr>
        <p:txBody>
          <a:bodyPr>
            <a:normAutofit/>
          </a:bodyPr>
          <a:lstStyle/>
          <a:p>
            <a:r>
              <a:rPr lang="ko-KR" altLang="en-US" sz="40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발표순서</a:t>
            </a:r>
            <a:r>
              <a:rPr lang="en-US" altLang="ko-KR" sz="40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. </a:t>
            </a:r>
            <a:r>
              <a:rPr lang="ko-KR" altLang="en-US" sz="40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아이템명</a:t>
            </a:r>
            <a:endParaRPr lang="ko-KR" altLang="en-US" sz="40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2618509"/>
            <a:ext cx="9144000" cy="27889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ko-KR" altLang="en-US" sz="36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팀명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 </a:t>
            </a:r>
            <a:r>
              <a:rPr lang="en-US" altLang="ko-KR" sz="3600" dirty="0" err="1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oooooooooo</a:t>
            </a:r>
            <a:endParaRPr lang="en-US" altLang="ko-KR" sz="36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팀원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OOO,OOO,OOO,OOO,</a:t>
            </a:r>
          </a:p>
          <a:p>
            <a:pPr>
              <a:lnSpc>
                <a:spcPct val="120000"/>
              </a:lnSpc>
            </a:pP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OOO,OOO,OOO </a:t>
            </a:r>
          </a:p>
          <a:p>
            <a:pPr>
              <a:lnSpc>
                <a:spcPct val="120000"/>
              </a:lnSpc>
            </a:pP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지도교사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/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지도교수</a:t>
            </a:r>
            <a:r>
              <a:rPr lang="en-US" altLang="ko-KR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:  </a:t>
            </a:r>
            <a:r>
              <a:rPr lang="ko-KR" altLang="en-US" sz="3600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홍길동</a:t>
            </a:r>
            <a:endParaRPr lang="en-US" altLang="ko-KR" sz="36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 smtClean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en-US" altLang="ko-KR" sz="44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  <a:p>
            <a:endParaRPr lang="ko-KR" altLang="en-US" sz="4400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57906" y="340822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하이스쿨리그</a:t>
            </a:r>
            <a:endParaRPr lang="ko-KR" altLang="en-US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007" y="362261"/>
            <a:ext cx="3475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제</a:t>
            </a:r>
            <a:r>
              <a:rPr lang="en-US" altLang="ko-KR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7</a:t>
            </a:r>
            <a:r>
              <a:rPr lang="ko-KR" altLang="en-US" dirty="0" smtClean="0"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회 벤처창업아이템 경진대회</a:t>
            </a:r>
            <a:endParaRPr lang="ko-KR" altLang="en-US" dirty="0"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6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자유양식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발표 내용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063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48</Words>
  <Application>Microsoft Office PowerPoint</Application>
  <PresentationFormat>와이드스크린</PresentationFormat>
  <Paragraphs>21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Adobe 고딕 Std B</vt:lpstr>
      <vt:lpstr>맑은 고딕</vt:lpstr>
      <vt:lpstr>Arial</vt:lpstr>
      <vt:lpstr>Office 테마</vt:lpstr>
      <vt:lpstr>발표순서. 아이템명</vt:lpstr>
      <vt:lpstr>발표순서. 아이템명</vt:lpstr>
      <vt:lpstr>자유양식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KOPO</dc:creator>
  <cp:lastModifiedBy>KOPO</cp:lastModifiedBy>
  <cp:revision>5</cp:revision>
  <dcterms:created xsi:type="dcterms:W3CDTF">2023-10-18T01:00:33Z</dcterms:created>
  <dcterms:modified xsi:type="dcterms:W3CDTF">2023-10-18T10:50:38Z</dcterms:modified>
</cp:coreProperties>
</file>