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9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31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6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64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8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9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54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01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16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BBD9-2A89-4087-8AF2-E26A1E92A13B}" type="datetimeFigureOut">
              <a:rPr lang="ko-KR" altLang="en-US" smtClean="0"/>
              <a:t>2022-10-19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DD25-490A-4BAF-85BB-2B46A1A6B7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2800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3602" y="6074131"/>
            <a:ext cx="108079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아이템명</a:t>
            </a:r>
            <a:r>
              <a:rPr lang="en-US" altLang="ko-KR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예</a:t>
            </a:r>
            <a:r>
              <a:rPr lang="en-US" altLang="ko-KR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ko-KR" alt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327912" y="4979547"/>
            <a:ext cx="11950229" cy="492783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팀명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: </a:t>
            </a:r>
            <a:r>
              <a:rPr lang="ko-KR" altLang="en-US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인공위성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예</a:t>
            </a:r>
            <a:r>
              <a:rPr lang="en-US" altLang="ko-KR" sz="80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</a:p>
          <a:p>
            <a:pPr algn="ctr"/>
            <a:endParaRPr lang="en-US" altLang="ko-KR" sz="8000" b="1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ko-KR" altLang="en-US" sz="66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폴리텍</a:t>
            </a:r>
            <a:r>
              <a:rPr lang="ko-KR" altLang="en-US" sz="66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66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성남캠퍼스</a:t>
            </a:r>
            <a:endParaRPr lang="en-US" altLang="ko-KR" sz="6600" b="1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팀원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: </a:t>
            </a:r>
            <a:r>
              <a:rPr lang="ko-KR" altLang="en-US" sz="5400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김샛별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이우주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박별님</a:t>
            </a:r>
            <a:r>
              <a:rPr lang="en-US" altLang="ko-KR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, </a:t>
            </a:r>
            <a:r>
              <a:rPr lang="ko-KR" altLang="en-US" sz="5400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은하수</a:t>
            </a:r>
            <a:endParaRPr lang="ko-KR" altLang="en-US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71602" y="1308842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아이디어 컨셉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002002" y="1308842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마케팅</a:t>
            </a:r>
            <a:r>
              <a:rPr lang="en-US" altLang="ko-KR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5400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핵심고객</a:t>
            </a:r>
            <a:r>
              <a:rPr lang="en-US" altLang="ko-KR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63602" y="226354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주요 서비스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002002" y="226354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기대 효과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63602" y="33252642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기타 참고자료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115720" y="17192789"/>
            <a:ext cx="7364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ko-KR" altLang="en-US" sz="5400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그림 삽입</a:t>
            </a:r>
            <a:endParaRPr lang="en-US" altLang="ko-KR" sz="5400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363200" y="27154765"/>
            <a:ext cx="9440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en-US" altLang="ko-KR" sz="5400" b="1" i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A0 1</a:t>
            </a:r>
            <a:r>
              <a:rPr lang="ko-KR" altLang="en-US" sz="5400" b="1" i="1" dirty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장 </a:t>
            </a:r>
            <a:r>
              <a:rPr lang="ko-KR" altLang="en-US" sz="5400" b="1" i="1" dirty="0" smtClean="0">
                <a:solidFill>
                  <a:srgbClr val="FF0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으로 전체적으로 자유롭게 작성</a:t>
            </a:r>
            <a:endParaRPr lang="en-US" altLang="ko-KR" sz="5400" b="1" i="1" dirty="0">
              <a:solidFill>
                <a:srgbClr val="FF0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7324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42</Words>
  <Application>Microsoft Office PowerPoint</Application>
  <PresentationFormat>사용자 지정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Adobe 고딕 Std B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KOPO</dc:creator>
  <cp:lastModifiedBy>KOPO</cp:lastModifiedBy>
  <cp:revision>6</cp:revision>
  <dcterms:created xsi:type="dcterms:W3CDTF">2022-10-19T00:14:18Z</dcterms:created>
  <dcterms:modified xsi:type="dcterms:W3CDTF">2022-10-19T12:19:38Z</dcterms:modified>
</cp:coreProperties>
</file>