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" d="100"/>
          <a:sy n="19" d="100"/>
        </p:scale>
        <p:origin x="2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29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31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62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64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80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90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54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01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4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16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7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2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7"/>
            <a:ext cx="30275213" cy="42800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3663602" y="6074131"/>
            <a:ext cx="108079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아이템명</a:t>
            </a:r>
            <a:r>
              <a:rPr lang="en-US" altLang="ko-KR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예</a:t>
            </a:r>
            <a:r>
              <a:rPr lang="en-US" altLang="ko-KR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lang="ko-KR" alt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371602" y="13088422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아이디어 컨셉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8002002" y="13088422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마케팅</a:t>
            </a:r>
            <a:r>
              <a:rPr lang="en-US" altLang="ko-KR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sz="5400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핵심고객</a:t>
            </a:r>
            <a:r>
              <a:rPr lang="en-US" altLang="ko-KR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663602" y="22635442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주요 서비스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002002" y="22635442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기대 효과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663602" y="33252642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기타 참고자료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2115720" y="17192789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그림 삽입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363200" y="27154765"/>
            <a:ext cx="9440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en-US" altLang="ko-KR" sz="5400" b="1" i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A0 1</a:t>
            </a:r>
            <a:r>
              <a:rPr lang="ko-KR" altLang="en-US" sz="5400" b="1" i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장 </a:t>
            </a:r>
            <a:r>
              <a:rPr lang="ko-KR" altLang="en-US" sz="5400" b="1" i="1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으로 전체적으로 자유롭게 작성</a:t>
            </a:r>
            <a:endParaRPr lang="en-US" altLang="ko-KR" sz="5400" b="1" i="1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6327912" y="4979547"/>
            <a:ext cx="11950229" cy="492783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0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팀명</a:t>
            </a:r>
            <a:r>
              <a:rPr lang="en-US" altLang="ko-KR" sz="80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: </a:t>
            </a:r>
            <a:r>
              <a:rPr lang="ko-KR" altLang="en-US" sz="80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인공위성</a:t>
            </a:r>
            <a:r>
              <a:rPr lang="en-US" altLang="ko-KR" sz="80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sz="80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예</a:t>
            </a:r>
            <a:r>
              <a:rPr lang="en-US" altLang="ko-KR" sz="80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</a:p>
          <a:p>
            <a:pPr algn="ctr"/>
            <a:endParaRPr lang="en-US" altLang="ko-KR" sz="8000" b="1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algn="ctr"/>
            <a:r>
              <a:rPr lang="ko-KR" altLang="en-US" sz="8000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우주고교</a:t>
            </a:r>
            <a:endParaRPr lang="en-US" altLang="ko-KR" sz="8000" b="1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algn="ctr"/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팀원</a:t>
            </a:r>
            <a:r>
              <a:rPr lang="en-US" altLang="ko-KR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: </a:t>
            </a:r>
            <a:r>
              <a:rPr lang="ko-KR" altLang="en-US" sz="5400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김샛별</a:t>
            </a:r>
            <a:r>
              <a:rPr lang="en-US" altLang="ko-KR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이우주</a:t>
            </a:r>
            <a:r>
              <a:rPr lang="en-US" altLang="ko-KR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5400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박별님</a:t>
            </a:r>
            <a:r>
              <a:rPr lang="en-US" altLang="ko-KR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은하수</a:t>
            </a:r>
            <a:endParaRPr lang="ko-KR" altLang="en-US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7324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41</Words>
  <Application>Microsoft Office PowerPoint</Application>
  <PresentationFormat>사용자 지정</PresentationFormat>
  <Paragraphs>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Adobe 고딕 Std B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KOPO</dc:creator>
  <cp:lastModifiedBy>KOPO</cp:lastModifiedBy>
  <cp:revision>10</cp:revision>
  <dcterms:created xsi:type="dcterms:W3CDTF">2022-10-19T00:14:18Z</dcterms:created>
  <dcterms:modified xsi:type="dcterms:W3CDTF">2022-10-19T12:19:24Z</dcterms:modified>
</cp:coreProperties>
</file>