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30275213" cy="428037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" d="100"/>
          <a:sy n="10" d="100"/>
        </p:scale>
        <p:origin x="-2436" y="-264"/>
      </p:cViewPr>
      <p:guideLst>
        <p:guide orient="horz" pos="4322"/>
        <p:guide pos="95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641" y="7005156"/>
            <a:ext cx="25733931" cy="14902051"/>
          </a:xfrm>
        </p:spPr>
        <p:txBody>
          <a:bodyPr anchor="b"/>
          <a:lstStyle>
            <a:lvl1pPr algn="ctr">
              <a:defRPr sz="1986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7946"/>
            </a:lvl1pPr>
            <a:lvl2pPr marL="1513743" indent="0" algn="ctr">
              <a:buNone/>
              <a:defRPr sz="6622"/>
            </a:lvl2pPr>
            <a:lvl3pPr marL="3027487" indent="0" algn="ctr">
              <a:buNone/>
              <a:defRPr sz="5960"/>
            </a:lvl3pPr>
            <a:lvl4pPr marL="4541230" indent="0" algn="ctr">
              <a:buNone/>
              <a:defRPr sz="5297"/>
            </a:lvl4pPr>
            <a:lvl5pPr marL="6054974" indent="0" algn="ctr">
              <a:buNone/>
              <a:defRPr sz="5297"/>
            </a:lvl5pPr>
            <a:lvl6pPr marL="7568717" indent="0" algn="ctr">
              <a:buNone/>
              <a:defRPr sz="5297"/>
            </a:lvl6pPr>
            <a:lvl7pPr marL="9082461" indent="0" algn="ctr">
              <a:buNone/>
              <a:defRPr sz="5297"/>
            </a:lvl7pPr>
            <a:lvl8pPr marL="10596204" indent="0" algn="ctr">
              <a:buNone/>
              <a:defRPr sz="5297"/>
            </a:lvl8pPr>
            <a:lvl9pPr marL="12109948" indent="0" algn="ctr">
              <a:buNone/>
              <a:defRPr sz="5297"/>
            </a:lvl9pPr>
          </a:lstStyle>
          <a:p>
            <a:r>
              <a:rPr lang="ko-KR" altLang="en-US" smtClean="0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6291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4315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5701" y="2278904"/>
            <a:ext cx="6528093" cy="36274211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1423" y="2278904"/>
            <a:ext cx="19205838" cy="36274211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5629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6640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654" y="10671229"/>
            <a:ext cx="26112371" cy="17805173"/>
          </a:xfrm>
        </p:spPr>
        <p:txBody>
          <a:bodyPr anchor="b"/>
          <a:lstStyle>
            <a:lvl1pPr>
              <a:defRPr sz="1986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654" y="28644846"/>
            <a:ext cx="26112371" cy="9363320"/>
          </a:xfrm>
        </p:spPr>
        <p:txBody>
          <a:bodyPr/>
          <a:lstStyle>
            <a:lvl1pPr marL="0" indent="0">
              <a:buNone/>
              <a:defRPr sz="7946">
                <a:solidFill>
                  <a:schemeClr val="tx1"/>
                </a:solidFill>
              </a:defRPr>
            </a:lvl1pPr>
            <a:lvl2pPr marL="1513743" indent="0">
              <a:buNone/>
              <a:defRPr sz="6622">
                <a:solidFill>
                  <a:schemeClr val="tx1">
                    <a:tint val="75000"/>
                  </a:schemeClr>
                </a:solidFill>
              </a:defRPr>
            </a:lvl2pPr>
            <a:lvl3pPr marL="3027487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3pPr>
            <a:lvl4pPr marL="4541230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4pPr>
            <a:lvl5pPr marL="605497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5pPr>
            <a:lvl6pPr marL="7568717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6pPr>
            <a:lvl7pPr marL="9082461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7pPr>
            <a:lvl8pPr marL="10596204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8pPr>
            <a:lvl9pPr marL="12109948" indent="0">
              <a:buNone/>
              <a:defRPr sz="529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1809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990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278913"/>
            <a:ext cx="26112371" cy="8273416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5368" y="10492870"/>
            <a:ext cx="12807832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5368" y="15635264"/>
            <a:ext cx="12807832" cy="2299711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6828" y="10492870"/>
            <a:ext cx="12870909" cy="5142393"/>
          </a:xfrm>
        </p:spPr>
        <p:txBody>
          <a:bodyPr anchor="b"/>
          <a:lstStyle>
            <a:lvl1pPr marL="0" indent="0">
              <a:buNone/>
              <a:defRPr sz="7946" b="1"/>
            </a:lvl1pPr>
            <a:lvl2pPr marL="1513743" indent="0">
              <a:buNone/>
              <a:defRPr sz="6622" b="1"/>
            </a:lvl2pPr>
            <a:lvl3pPr marL="3027487" indent="0">
              <a:buNone/>
              <a:defRPr sz="5960" b="1"/>
            </a:lvl3pPr>
            <a:lvl4pPr marL="4541230" indent="0">
              <a:buNone/>
              <a:defRPr sz="5297" b="1"/>
            </a:lvl4pPr>
            <a:lvl5pPr marL="6054974" indent="0">
              <a:buNone/>
              <a:defRPr sz="5297" b="1"/>
            </a:lvl5pPr>
            <a:lvl6pPr marL="7568717" indent="0">
              <a:buNone/>
              <a:defRPr sz="5297" b="1"/>
            </a:lvl6pPr>
            <a:lvl7pPr marL="9082461" indent="0">
              <a:buNone/>
              <a:defRPr sz="5297" b="1"/>
            </a:lvl7pPr>
            <a:lvl8pPr marL="10596204" indent="0">
              <a:buNone/>
              <a:defRPr sz="5297" b="1"/>
            </a:lvl8pPr>
            <a:lvl9pPr marL="12109948" indent="0">
              <a:buNone/>
              <a:defRPr sz="5297" b="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6828" y="15635264"/>
            <a:ext cx="12870909" cy="22997117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575419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801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6640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70909" y="6162959"/>
            <a:ext cx="15326827" cy="30418415"/>
          </a:xfrm>
        </p:spPr>
        <p:txBody>
          <a:bodyPr/>
          <a:lstStyle>
            <a:lvl1pPr>
              <a:defRPr sz="10595"/>
            </a:lvl1pPr>
            <a:lvl2pPr>
              <a:defRPr sz="9271"/>
            </a:lvl2pPr>
            <a:lvl3pPr>
              <a:defRPr sz="7946"/>
            </a:lvl3pPr>
            <a:lvl4pPr>
              <a:defRPr sz="6622"/>
            </a:lvl4pPr>
            <a:lvl5pPr>
              <a:defRPr sz="6622"/>
            </a:lvl5pPr>
            <a:lvl6pPr>
              <a:defRPr sz="6622"/>
            </a:lvl6pPr>
            <a:lvl7pPr>
              <a:defRPr sz="6622"/>
            </a:lvl7pPr>
            <a:lvl8pPr>
              <a:defRPr sz="6622"/>
            </a:lvl8pPr>
            <a:lvl9pPr>
              <a:defRPr sz="6622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7166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5364" y="2853584"/>
            <a:ext cx="9764544" cy="9987545"/>
          </a:xfrm>
        </p:spPr>
        <p:txBody>
          <a:bodyPr anchor="b"/>
          <a:lstStyle>
            <a:lvl1pPr>
              <a:defRPr sz="10595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70909" y="6162959"/>
            <a:ext cx="15326827" cy="30418415"/>
          </a:xfrm>
        </p:spPr>
        <p:txBody>
          <a:bodyPr anchor="t"/>
          <a:lstStyle>
            <a:lvl1pPr marL="0" indent="0">
              <a:buNone/>
              <a:defRPr sz="10595"/>
            </a:lvl1pPr>
            <a:lvl2pPr marL="1513743" indent="0">
              <a:buNone/>
              <a:defRPr sz="9271"/>
            </a:lvl2pPr>
            <a:lvl3pPr marL="3027487" indent="0">
              <a:buNone/>
              <a:defRPr sz="7946"/>
            </a:lvl3pPr>
            <a:lvl4pPr marL="4541230" indent="0">
              <a:buNone/>
              <a:defRPr sz="6622"/>
            </a:lvl4pPr>
            <a:lvl5pPr marL="6054974" indent="0">
              <a:buNone/>
              <a:defRPr sz="6622"/>
            </a:lvl5pPr>
            <a:lvl6pPr marL="7568717" indent="0">
              <a:buNone/>
              <a:defRPr sz="6622"/>
            </a:lvl6pPr>
            <a:lvl7pPr marL="9082461" indent="0">
              <a:buNone/>
              <a:defRPr sz="6622"/>
            </a:lvl7pPr>
            <a:lvl8pPr marL="10596204" indent="0">
              <a:buNone/>
              <a:defRPr sz="6622"/>
            </a:lvl8pPr>
            <a:lvl9pPr marL="12109948" indent="0">
              <a:buNone/>
              <a:defRPr sz="6622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5364" y="12841129"/>
            <a:ext cx="9764544" cy="23789780"/>
          </a:xfrm>
        </p:spPr>
        <p:txBody>
          <a:bodyPr/>
          <a:lstStyle>
            <a:lvl1pPr marL="0" indent="0">
              <a:buNone/>
              <a:defRPr sz="5297"/>
            </a:lvl1pPr>
            <a:lvl2pPr marL="1513743" indent="0">
              <a:buNone/>
              <a:defRPr sz="4635"/>
            </a:lvl2pPr>
            <a:lvl3pPr marL="3027487" indent="0">
              <a:buNone/>
              <a:defRPr sz="3973"/>
            </a:lvl3pPr>
            <a:lvl4pPr marL="4541230" indent="0">
              <a:buNone/>
              <a:defRPr sz="3311"/>
            </a:lvl4pPr>
            <a:lvl5pPr marL="6054974" indent="0">
              <a:buNone/>
              <a:defRPr sz="3311"/>
            </a:lvl5pPr>
            <a:lvl6pPr marL="7568717" indent="0">
              <a:buNone/>
              <a:defRPr sz="3311"/>
            </a:lvl6pPr>
            <a:lvl7pPr marL="9082461" indent="0">
              <a:buNone/>
              <a:defRPr sz="3311"/>
            </a:lvl7pPr>
            <a:lvl8pPr marL="10596204" indent="0">
              <a:buNone/>
              <a:defRPr sz="3311"/>
            </a:lvl8pPr>
            <a:lvl9pPr marL="12109948" indent="0">
              <a:buNone/>
              <a:defRPr sz="3311"/>
            </a:lvl9pPr>
          </a:lstStyle>
          <a:p>
            <a:pPr lvl="0"/>
            <a:r>
              <a:rPr lang="ko-KR" altLang="en-US" smtClean="0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93794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1421" y="2278913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1421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34BBD9-2A89-4087-8AF2-E26A1E92A13B}" type="datetimeFigureOut">
              <a:rPr lang="ko-KR" altLang="en-US" smtClean="0"/>
              <a:t>2023-10-17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8665" y="39672756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81869" y="39672756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4DD25-490A-4BAF-85BB-2B46A1A6B73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25255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7487" rtl="0" eaLnBrk="1" latinLnBrk="1" hangingPunct="1">
        <a:lnSpc>
          <a:spcPct val="90000"/>
        </a:lnSpc>
        <a:spcBef>
          <a:spcPct val="0"/>
        </a:spcBef>
        <a:buNone/>
        <a:defRPr sz="1456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872" indent="-756872" algn="l" defTabSz="3027487" rtl="0" eaLnBrk="1" latinLnBrk="1" hangingPunct="1">
        <a:lnSpc>
          <a:spcPct val="90000"/>
        </a:lnSpc>
        <a:spcBef>
          <a:spcPts val="3311"/>
        </a:spcBef>
        <a:buFont typeface="Arial" panose="020B0604020202020204" pitchFamily="34" charset="0"/>
        <a:buChar char="•"/>
        <a:defRPr sz="9271" kern="1200">
          <a:solidFill>
            <a:schemeClr val="tx1"/>
          </a:solidFill>
          <a:latin typeface="+mn-lt"/>
          <a:ea typeface="+mn-ea"/>
          <a:cs typeface="+mn-cs"/>
        </a:defRPr>
      </a:lvl1pPr>
      <a:lvl2pPr marL="2270615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6" kern="1200">
          <a:solidFill>
            <a:schemeClr val="tx1"/>
          </a:solidFill>
          <a:latin typeface="+mn-lt"/>
          <a:ea typeface="+mn-ea"/>
          <a:cs typeface="+mn-cs"/>
        </a:defRPr>
      </a:lvl2pPr>
      <a:lvl3pPr marL="378435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2" kern="1200">
          <a:solidFill>
            <a:schemeClr val="tx1"/>
          </a:solidFill>
          <a:latin typeface="+mn-lt"/>
          <a:ea typeface="+mn-ea"/>
          <a:cs typeface="+mn-cs"/>
        </a:defRPr>
      </a:lvl3pPr>
      <a:lvl4pPr marL="5298102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81184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8325589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839333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1353076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866820" indent="-756872" algn="l" defTabSz="3027487" rtl="0" eaLnBrk="1" latinLnBrk="1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1pPr>
      <a:lvl2pPr marL="1513743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302748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3pPr>
      <a:lvl4pPr marL="4541230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4pPr>
      <a:lvl5pPr marL="605497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5pPr>
      <a:lvl6pPr marL="7568717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6pPr>
      <a:lvl7pPr marL="9082461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7pPr>
      <a:lvl8pPr marL="10596204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8pPr>
      <a:lvl9pPr marL="12109948" algn="l" defTabSz="3027487" rtl="0" eaLnBrk="1" latinLnBrk="1" hangingPunct="1">
        <a:defRPr sz="5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03_전시보드_01_폴리텍리그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30278388" cy="42806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63602" y="6899787"/>
            <a:ext cx="1080799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1500" b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아이템명</a:t>
            </a:r>
            <a:r>
              <a:rPr lang="en-US" altLang="ko-KR" sz="1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(</a:t>
            </a:r>
            <a:r>
              <a:rPr lang="ko-KR" altLang="en-US" sz="1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예</a:t>
            </a:r>
            <a:r>
              <a:rPr lang="en-US" altLang="ko-KR" sz="11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dobe 고딕 Std B" panose="020B0800000000000000" pitchFamily="34" charset="-127"/>
                <a:ea typeface="Adobe 고딕 Std B" panose="020B0800000000000000" pitchFamily="34" charset="-127"/>
              </a:rPr>
              <a:t>)</a:t>
            </a:r>
            <a:endParaRPr lang="ko-KR" altLang="en-US" sz="11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8" name="직사각형 7"/>
          <p:cNvSpPr/>
          <p:nvPr/>
        </p:nvSpPr>
        <p:spPr>
          <a:xfrm>
            <a:off x="16327912" y="6899787"/>
            <a:ext cx="11950229" cy="4927838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8000" b="1" dirty="0" err="1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팀명</a:t>
            </a:r>
            <a:r>
              <a:rPr lang="en-US" altLang="ko-KR" sz="80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: </a:t>
            </a:r>
            <a:r>
              <a:rPr lang="ko-KR" altLang="en-US" sz="80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인공위성</a:t>
            </a:r>
            <a:r>
              <a:rPr lang="en-US" altLang="ko-KR" sz="80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(</a:t>
            </a:r>
            <a:r>
              <a:rPr lang="ko-KR" altLang="en-US" sz="80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예</a:t>
            </a:r>
            <a:r>
              <a:rPr lang="en-US" altLang="ko-KR" sz="80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)</a:t>
            </a:r>
          </a:p>
          <a:p>
            <a:pPr algn="ctr"/>
            <a:endParaRPr lang="en-US" altLang="ko-KR" sz="8000" b="1" dirty="0" smtClean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  <a:p>
            <a:pPr algn="ctr"/>
            <a:r>
              <a:rPr lang="ko-KR" altLang="en-US" sz="6600" b="1" dirty="0" err="1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폴리텍</a:t>
            </a:r>
            <a:r>
              <a:rPr lang="ko-KR" altLang="en-US" sz="66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 </a:t>
            </a:r>
            <a:r>
              <a:rPr lang="ko-KR" altLang="en-US" sz="6600" b="1" dirty="0" err="1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성남캠퍼스</a:t>
            </a:r>
            <a:endParaRPr lang="en-US" altLang="ko-KR" sz="6600" b="1" dirty="0" smtClean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  <a:p>
            <a:pPr algn="ctr"/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팀원</a:t>
            </a:r>
            <a:r>
              <a:rPr lang="en-US" altLang="ko-KR" sz="5400" b="1" dirty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: </a:t>
            </a:r>
            <a:r>
              <a:rPr lang="ko-KR" altLang="en-US" sz="5400" b="1" dirty="0" err="1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김샛별</a:t>
            </a:r>
            <a:r>
              <a:rPr lang="en-US" altLang="ko-KR" sz="5400" b="1" dirty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, </a:t>
            </a:r>
            <a:r>
              <a:rPr lang="ko-KR" altLang="en-US" sz="5400" b="1" dirty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이우주</a:t>
            </a:r>
            <a:r>
              <a:rPr lang="en-US" altLang="ko-KR" sz="5400" b="1" dirty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, </a:t>
            </a:r>
            <a:r>
              <a:rPr lang="ko-KR" altLang="en-US" sz="5400" b="1" dirty="0" err="1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박별님</a:t>
            </a:r>
            <a:r>
              <a:rPr lang="en-US" altLang="ko-KR" sz="5400" b="1" dirty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, </a:t>
            </a:r>
            <a:r>
              <a:rPr lang="ko-KR" altLang="en-US" sz="5400" b="1" dirty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은하수</a:t>
            </a:r>
          </a:p>
        </p:txBody>
      </p:sp>
      <p:sp>
        <p:nvSpPr>
          <p:cNvPr id="9" name="직사각형 8"/>
          <p:cNvSpPr/>
          <p:nvPr/>
        </p:nvSpPr>
        <p:spPr>
          <a:xfrm>
            <a:off x="3371602" y="1308842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아이디어 컨셉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0" name="직사각형 9"/>
          <p:cNvSpPr/>
          <p:nvPr/>
        </p:nvSpPr>
        <p:spPr>
          <a:xfrm>
            <a:off x="18002002" y="1308842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마케팅</a:t>
            </a:r>
            <a:r>
              <a:rPr lang="en-US" altLang="ko-KR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(</a:t>
            </a:r>
            <a:r>
              <a:rPr lang="ko-KR" altLang="en-US" sz="5400" b="1" dirty="0" err="1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핵심고객</a:t>
            </a:r>
            <a:r>
              <a:rPr lang="en-US" altLang="ko-KR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)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3663602" y="2263544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주요 서비스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18002002" y="2263544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기대 효과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3663602" y="33252642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기타 참고자료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4" name="직사각형 13"/>
          <p:cNvSpPr/>
          <p:nvPr/>
        </p:nvSpPr>
        <p:spPr>
          <a:xfrm>
            <a:off x="12115720" y="17192789"/>
            <a:ext cx="736457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>
              <a:buFont typeface="Wingdings" panose="05000000000000000000" pitchFamily="2" charset="2"/>
              <a:buChar char="§"/>
            </a:pPr>
            <a:r>
              <a:rPr lang="ko-KR" altLang="en-US" sz="5400" b="1" dirty="0" smtClean="0">
                <a:latin typeface="Adobe 고딕 Std B" panose="020B0800000000000000" pitchFamily="34" charset="-127"/>
                <a:ea typeface="Adobe 고딕 Std B" panose="020B0800000000000000" pitchFamily="34" charset="-127"/>
              </a:rPr>
              <a:t>그림 삽입</a:t>
            </a:r>
            <a:endParaRPr lang="en-US" altLang="ko-KR" sz="5400" b="1" dirty="0"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  <p:sp>
        <p:nvSpPr>
          <p:cNvPr id="15" name="직사각형 14"/>
          <p:cNvSpPr/>
          <p:nvPr/>
        </p:nvSpPr>
        <p:spPr>
          <a:xfrm>
            <a:off x="10363200" y="27154765"/>
            <a:ext cx="944069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85800" indent="-685800" algn="ctr">
              <a:buFont typeface="Wingdings" panose="05000000000000000000" pitchFamily="2" charset="2"/>
              <a:buChar char="§"/>
            </a:pPr>
            <a:r>
              <a:rPr lang="en-US" altLang="ko-KR" sz="5400" b="1" i="1" dirty="0">
                <a:solidFill>
                  <a:srgbClr val="FF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A0 1</a:t>
            </a:r>
            <a:r>
              <a:rPr lang="ko-KR" altLang="en-US" sz="5400" b="1" i="1" dirty="0">
                <a:solidFill>
                  <a:srgbClr val="FF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장 </a:t>
            </a:r>
            <a:r>
              <a:rPr lang="ko-KR" altLang="en-US" sz="5400" b="1" i="1" dirty="0" smtClean="0">
                <a:solidFill>
                  <a:srgbClr val="FF0000"/>
                </a:solidFill>
                <a:latin typeface="Adobe 고딕 Std B" panose="020B0800000000000000" pitchFamily="34" charset="-127"/>
                <a:ea typeface="Adobe 고딕 Std B" panose="020B0800000000000000" pitchFamily="34" charset="-127"/>
              </a:rPr>
              <a:t>으로 전체적으로 자유롭게 작성</a:t>
            </a:r>
            <a:endParaRPr lang="en-US" altLang="ko-KR" sz="5400" b="1" i="1" dirty="0">
              <a:solidFill>
                <a:srgbClr val="FF0000"/>
              </a:solidFill>
              <a:latin typeface="Adobe 고딕 Std B" panose="020B0800000000000000" pitchFamily="34" charset="-127"/>
              <a:ea typeface="Adobe 고딕 Std B" panose="020B0800000000000000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857324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399</TotalTime>
  <Words>42</Words>
  <Application>Microsoft Office PowerPoint</Application>
  <PresentationFormat>사용자 지정</PresentationFormat>
  <Paragraphs>12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KOPO</dc:creator>
  <cp:lastModifiedBy>USER</cp:lastModifiedBy>
  <cp:revision>10</cp:revision>
  <dcterms:created xsi:type="dcterms:W3CDTF">2022-10-19T00:14:18Z</dcterms:created>
  <dcterms:modified xsi:type="dcterms:W3CDTF">2023-10-17T03:51:25Z</dcterms:modified>
</cp:coreProperties>
</file>