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" d="100"/>
          <a:sy n="10" d="100"/>
        </p:scale>
        <p:origin x="-1782" y="30"/>
      </p:cViewPr>
      <p:guideLst>
        <p:guide orient="horz" pos="13481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6291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315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5629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6640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1809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90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754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8013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640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716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37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5255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03_전시보드_02_하이스쿨리그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30278388" cy="4280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3371602" y="13088422"/>
            <a:ext cx="7364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아이디어 컨셉</a:t>
            </a:r>
            <a:endParaRPr lang="en-US" altLang="ko-KR" sz="5400" b="1" dirty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18002002" y="13088422"/>
            <a:ext cx="7364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마케팅</a:t>
            </a:r>
            <a:r>
              <a:rPr lang="en-US" altLang="ko-KR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(</a:t>
            </a:r>
            <a:r>
              <a:rPr lang="ko-KR" altLang="en-US" sz="5400" b="1" dirty="0" err="1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핵심고객</a:t>
            </a:r>
            <a:r>
              <a:rPr lang="en-US" altLang="ko-KR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)</a:t>
            </a:r>
            <a:endParaRPr lang="en-US" altLang="ko-KR" sz="5400" b="1" dirty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3663602" y="22635442"/>
            <a:ext cx="7364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주요 서비스</a:t>
            </a:r>
            <a:endParaRPr lang="en-US" altLang="ko-KR" sz="5400" b="1" dirty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8002002" y="22635442"/>
            <a:ext cx="7364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기대 효과</a:t>
            </a:r>
            <a:endParaRPr lang="en-US" altLang="ko-KR" sz="5400" b="1" dirty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16" name="직사각형 15"/>
          <p:cNvSpPr/>
          <p:nvPr/>
        </p:nvSpPr>
        <p:spPr>
          <a:xfrm>
            <a:off x="3663602" y="33252642"/>
            <a:ext cx="7364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기타 참고자료</a:t>
            </a:r>
            <a:endParaRPr lang="en-US" altLang="ko-KR" sz="5400" b="1" dirty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12115720" y="17192789"/>
            <a:ext cx="7364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그림 삽입</a:t>
            </a:r>
            <a:endParaRPr lang="en-US" altLang="ko-KR" sz="5400" b="1" dirty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10363200" y="27154765"/>
            <a:ext cx="94406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§"/>
            </a:pPr>
            <a:r>
              <a:rPr lang="en-US" altLang="ko-KR" sz="5400" b="1" i="1" dirty="0">
                <a:solidFill>
                  <a:srgbClr val="FF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A0 1</a:t>
            </a:r>
            <a:r>
              <a:rPr lang="ko-KR" altLang="en-US" sz="5400" b="1" i="1" dirty="0">
                <a:solidFill>
                  <a:srgbClr val="FF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장 </a:t>
            </a:r>
            <a:r>
              <a:rPr lang="ko-KR" altLang="en-US" sz="5400" b="1" i="1" dirty="0" smtClean="0">
                <a:solidFill>
                  <a:srgbClr val="FF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으로 전체적으로 자유롭게 작성</a:t>
            </a:r>
            <a:endParaRPr lang="en-US" altLang="ko-KR" sz="5400" b="1" i="1" dirty="0">
              <a:solidFill>
                <a:srgbClr val="FF0000"/>
              </a:solidFill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63602" y="6899787"/>
            <a:ext cx="1080799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5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아이템명</a:t>
            </a:r>
            <a:r>
              <a:rPr lang="en-US" altLang="ko-KR" sz="11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(</a:t>
            </a:r>
            <a:r>
              <a:rPr lang="ko-KR" altLang="en-US" sz="11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예</a:t>
            </a:r>
            <a:r>
              <a:rPr lang="en-US" altLang="ko-KR" sz="11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)</a:t>
            </a:r>
            <a:endParaRPr lang="ko-KR" altLang="en-US" sz="11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16327912" y="6899787"/>
            <a:ext cx="11950229" cy="4927838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ko-KR" altLang="en-US" sz="8000" b="1" dirty="0" err="1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팀명</a:t>
            </a:r>
            <a:r>
              <a:rPr lang="en-US" altLang="ko-KR" sz="80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: </a:t>
            </a:r>
            <a:r>
              <a:rPr lang="ko-KR" altLang="en-US" sz="80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인공위성</a:t>
            </a:r>
            <a:r>
              <a:rPr lang="en-US" altLang="ko-KR" sz="80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(</a:t>
            </a:r>
            <a:r>
              <a:rPr lang="ko-KR" altLang="en-US" sz="80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예</a:t>
            </a:r>
            <a:r>
              <a:rPr lang="en-US" altLang="ko-KR" sz="80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)</a:t>
            </a:r>
          </a:p>
          <a:p>
            <a:pPr lvl="0" algn="ctr"/>
            <a:endParaRPr lang="en-US" altLang="ko-KR" sz="8000" b="1" dirty="0">
              <a:solidFill>
                <a:prstClr val="white"/>
              </a:solidFill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  <a:p>
            <a:pPr lvl="0" algn="ctr"/>
            <a:r>
              <a:rPr lang="ko-KR" altLang="en-US" sz="80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우주고교</a:t>
            </a:r>
            <a:endParaRPr lang="en-US" altLang="ko-KR" sz="8000" b="1" dirty="0">
              <a:solidFill>
                <a:prstClr val="white"/>
              </a:solidFill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  <a:p>
            <a:pPr lvl="0" algn="ctr"/>
            <a:r>
              <a:rPr lang="ko-KR" altLang="en-US" sz="54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팀원</a:t>
            </a:r>
            <a:r>
              <a:rPr lang="en-US" altLang="ko-KR" sz="54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: </a:t>
            </a:r>
            <a:r>
              <a:rPr lang="ko-KR" altLang="en-US" sz="54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김샛별</a:t>
            </a:r>
            <a:r>
              <a:rPr lang="en-US" altLang="ko-KR" sz="54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, </a:t>
            </a:r>
            <a:r>
              <a:rPr lang="ko-KR" altLang="en-US" sz="5400" b="1" dirty="0" err="1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이우주</a:t>
            </a:r>
            <a:r>
              <a:rPr lang="en-US" altLang="ko-KR" sz="54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, </a:t>
            </a:r>
            <a:r>
              <a:rPr lang="ko-KR" altLang="en-US" sz="5400" b="1" dirty="0" err="1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박별님</a:t>
            </a:r>
            <a:r>
              <a:rPr lang="en-US" altLang="ko-KR" sz="54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, </a:t>
            </a:r>
            <a:r>
              <a:rPr lang="ko-KR" altLang="en-US" sz="5400" b="1" dirty="0">
                <a:solidFill>
                  <a:prstClr val="white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은하수</a:t>
            </a:r>
          </a:p>
        </p:txBody>
      </p:sp>
    </p:spTree>
    <p:extLst>
      <p:ext uri="{BB962C8B-B14F-4D97-AF65-F5344CB8AC3E}">
        <p14:creationId xmlns:p14="http://schemas.microsoft.com/office/powerpoint/2010/main" val="1857324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681</TotalTime>
  <Words>41</Words>
  <Application>Microsoft Office PowerPoint</Application>
  <PresentationFormat>사용자 지정</PresentationFormat>
  <Paragraphs>12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KOPO</dc:creator>
  <cp:lastModifiedBy>USER</cp:lastModifiedBy>
  <cp:revision>13</cp:revision>
  <dcterms:created xsi:type="dcterms:W3CDTF">2022-10-19T00:14:18Z</dcterms:created>
  <dcterms:modified xsi:type="dcterms:W3CDTF">2023-10-17T03:55:28Z</dcterms:modified>
</cp:coreProperties>
</file>